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3273735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57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14</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21059363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қыркүйектен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қыркүйекке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күндіз жаңбыр, найзағай </a:t>
            </a:r>
            <a:r>
              <a:rPr lang="kk-K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smtClean="0">
                <a:latin typeface="Times New Roman" pitchFamily="18" charset="0"/>
                <a:cs typeface="Times New Roman" pitchFamily="18" charset="0"/>
              </a:rPr>
              <a:t>м/с. Ауа температурасы түнде 15-17, күндіз </a:t>
            </a:r>
            <a:r>
              <a:rPr lang="kk-KZ" sz="1100" dirty="0" smtClean="0">
                <a:latin typeface="Times New Roman" pitchFamily="18" charset="0"/>
                <a:cs typeface="Times New Roman" pitchFamily="18" charset="0"/>
              </a:rPr>
              <a:t>26-28 </a:t>
            </a:r>
            <a:r>
              <a:rPr lang="kk-KZ" sz="1100" dirty="0" smtClean="0">
                <a:latin typeface="Times New Roman" pitchFamily="18" charset="0"/>
                <a:cs typeface="Times New Roman" pitchFamily="18" charset="0"/>
              </a:rPr>
              <a:t>градус жылы болады.</a:t>
            </a: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қыркүйекке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14121</TotalTime>
  <Words>572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3819</cp:revision>
  <cp:lastPrinted>2021-07-01T03:56:27Z</cp:lastPrinted>
  <dcterms:created xsi:type="dcterms:W3CDTF">2018-03-27T06:03:00Z</dcterms:created>
  <dcterms:modified xsi:type="dcterms:W3CDTF">2025-09-14T07:24:06Z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