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042637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15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бұршақ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дауыл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7-12</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15-18 </a:t>
            </a:r>
            <a:r>
              <a:rPr lang="ru-RU" altLang="ru-RU" sz="1200" dirty="0" smtClean="0">
                <a:latin typeface="Times New Roman" panose="02020603050405020304" pitchFamily="18" charset="0"/>
                <a:cs typeface="Times New Roman" panose="02020603050405020304" pitchFamily="18" charset="0"/>
              </a:rPr>
              <a:t>м/с. </a:t>
            </a:r>
            <a:r>
              <a:rPr lang="ru-RU" altLang="ru-RU" sz="1200" dirty="0" err="1" smtClean="0">
                <a:latin typeface="Times New Roman" panose="02020603050405020304" pitchFamily="18" charset="0"/>
                <a:cs typeface="Times New Roman" panose="02020603050405020304" pitchFamily="18" charset="0"/>
              </a:rPr>
              <a:t>Ауа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8-10,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13-15 градус </a:t>
            </a:r>
            <a:r>
              <a:rPr lang="ru-RU" altLang="ru-RU" sz="1200" dirty="0" err="1" smtClean="0">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 </a:t>
            </a:r>
          </a:p>
          <a:p>
            <a:pPr algn="just"/>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16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күндіз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сейілуніе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907123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25260</TotalTime>
  <Words>522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4810</cp:revision>
  <cp:lastPrinted>2021-07-01T07:38:07Z</cp:lastPrinted>
  <dcterms:created xsi:type="dcterms:W3CDTF">2018-03-27T06:03:00Z</dcterms:created>
  <dcterms:modified xsi:type="dcterms:W3CDTF">2025-09-14T07:37:46Z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