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98"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80466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9326872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0,276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0,029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15 </a:t>
            </a:r>
            <a:r>
              <a:rPr lang="kk-KZ" altLang="ru-RU" sz="1150" b="1" dirty="0" smtClean="0">
                <a:latin typeface="Times New Roman" pitchFamily="18" charset="0"/>
                <a:cs typeface="Times New Roman" pitchFamily="18" charset="0"/>
              </a:rPr>
              <a:t>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14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15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Ашық</a:t>
            </a:r>
            <a:r>
              <a:rPr lang="kk-KZ" sz="1200" kern="1400" dirty="0">
                <a:latin typeface="Times New Roman"/>
                <a:ea typeface="Times New Roman"/>
              </a:rPr>
              <a:t>, жауын-шашынсыз. Солтүстіктен, солтүстік-шығыстан жел соғады, күші 3-8 м/с. Ауа температурасы түнде 7-9, күндіз 21-23 жылы</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15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16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Аздаған бұлтты, </a:t>
            </a:r>
            <a:r>
              <a:rPr lang="kk-KZ" sz="1200" dirty="0" smtClean="0">
                <a:latin typeface="Times New Roman"/>
                <a:ea typeface="Times New Roman"/>
              </a:rPr>
              <a:t>жауын-шашынсыз. Солтүстік-ш</a:t>
            </a:r>
            <a:r>
              <a:rPr lang="kk-KZ" sz="1200" kern="1400" dirty="0" smtClean="0">
                <a:latin typeface="Times New Roman"/>
                <a:ea typeface="Times New Roman"/>
              </a:rPr>
              <a:t>ығыстан жел соғады, күші 2-7 м/с</a:t>
            </a:r>
            <a:r>
              <a:rPr lang="kk-KZ" sz="1200" kern="1400" dirty="0">
                <a:latin typeface="Times New Roman"/>
                <a:ea typeface="Times New Roman"/>
              </a:rPr>
              <a:t>. Ауа температурасы </a:t>
            </a:r>
            <a:r>
              <a:rPr lang="kk-KZ" sz="1200" kern="1400" dirty="0" smtClean="0">
                <a:latin typeface="Times New Roman"/>
                <a:ea typeface="Times New Roman"/>
              </a:rPr>
              <a:t>8-10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29757</TotalTime>
  <Words>571</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4924</cp:revision>
  <cp:lastPrinted>2023-02-06T06:57:51Z</cp:lastPrinted>
  <dcterms:created xsi:type="dcterms:W3CDTF">2018-03-27T06:03:00Z</dcterms:created>
  <dcterms:modified xsi:type="dcterms:W3CDTF">2025-09-14T06:42:09Z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