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693320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түнде 4-9, күндіз 9-14 м/с. Ауа температурасы түнде 1-3, күндіз 12-14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a:t>
            </a:r>
            <a:r>
              <a:rPr lang="kk-KZ"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9343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24986</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4907</cp:revision>
  <cp:lastPrinted>2021-07-01T03:56:27Z</cp:lastPrinted>
  <dcterms:created xsi:type="dcterms:W3CDTF">2018-03-27T06:03:00Z</dcterms:created>
  <dcterms:modified xsi:type="dcterms:W3CDTF">2025-09-13T08:28:37Z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