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a:t>
            </a:r>
          </a:p>
          <a:p>
            <a:pPr algn="ctr"/>
            <a:r>
              <a:rPr lang="kk-KZ" altLang="ru-RU" sz="1200" b="1" dirty="0" smtClean="0">
                <a:latin typeface="Times New Roman" pitchFamily="18" charset="0"/>
                <a:ea typeface="Times New Roman KZ" pitchFamily="18" charset="0"/>
                <a:cs typeface="Times New Roman" pitchFamily="18" charset="0"/>
              </a:rPr>
              <a:t>бойынша 14 қыркүйекке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 </a:t>
            </a:r>
            <a:r>
              <a:rPr lang="ru-RU" sz="1200" b="1" dirty="0" smtClean="0">
                <a:latin typeface="Times New Roman" pitchFamily="18" charset="0"/>
                <a:cs typeface="Times New Roman" pitchFamily="18" charset="0"/>
              </a:rPr>
              <a:t>13</a:t>
            </a:r>
            <a:r>
              <a:rPr lang="kk-KZ" sz="1200" b="1" dirty="0" smtClean="0">
                <a:latin typeface="Times New Roman" pitchFamily="18" charset="0"/>
                <a:cs typeface="Times New Roman" pitchFamily="18" charset="0"/>
              </a:rPr>
              <a:t> қыркүйек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14</a:t>
            </a:r>
            <a:r>
              <a:rPr lang="kk-KZ" altLang="ru-RU" sz="1200" b="1" dirty="0" smtClean="0">
                <a:latin typeface="Times New Roman" pitchFamily="18" charset="0"/>
                <a:ea typeface="Times New Roman KZ" pitchFamily="18" charset="0"/>
                <a:cs typeface="Times New Roman" pitchFamily="18" charset="0"/>
              </a:rPr>
              <a:t> қыркүйек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түнде аздаған жаңбыр. Солтүстік-шығыстан жел соғады, күші 5-10, күндіз екпіні 15-20 м/с. Ауа температурасы </a:t>
            </a:r>
            <a:r>
              <a:rPr lang="kk-KZ" sz="1200" smtClean="0">
                <a:latin typeface="Times New Roman" pitchFamily="18" charset="0"/>
                <a:cs typeface="Times New Roman" pitchFamily="18" charset="0"/>
              </a:rPr>
              <a:t>түнде 5-7, </a:t>
            </a:r>
            <a:r>
              <a:rPr lang="kk-KZ" sz="1200" dirty="0" smtClean="0">
                <a:latin typeface="Times New Roman" pitchFamily="18" charset="0"/>
                <a:cs typeface="Times New Roman" pitchFamily="18" charset="0"/>
              </a:rPr>
              <a:t>күндіз 20-22 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15 қыркүйекке арналған</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14 </a:t>
            </a:r>
            <a:r>
              <a:rPr lang="kk-KZ" altLang="ru-RU" sz="1200" b="1" dirty="0" smtClean="0">
                <a:latin typeface="Times New Roman" pitchFamily="18" charset="0"/>
                <a:ea typeface="Times New Roman KZ" pitchFamily="18" charset="0"/>
                <a:cs typeface="Times New Roman" pitchFamily="18" charset="0"/>
              </a:rPr>
              <a:t>қыркүйек</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15</a:t>
            </a:r>
            <a:r>
              <a:rPr lang="kk-KZ" altLang="ru-RU" sz="1200" b="1" dirty="0" smtClean="0">
                <a:latin typeface="Times New Roman" pitchFamily="18" charset="0"/>
                <a:ea typeface="Times New Roman KZ" pitchFamily="18" charset="0"/>
                <a:cs typeface="Times New Roman" pitchFamily="18" charset="0"/>
              </a:rPr>
              <a:t> қыркүйек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температурасы 0-2 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қыркүйекте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Абдуалиева М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21454</TotalTime>
  <Words>538</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5273</cp:revision>
  <cp:lastPrinted>2021-07-01T03:56:27Z</cp:lastPrinted>
  <dcterms:created xsi:type="dcterms:W3CDTF">2018-03-27T06:03:00Z</dcterms:created>
  <dcterms:modified xsi:type="dcterms:W3CDTF">2025-09-13T06:54:19Z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