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73559328"/>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256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a:t>
                      </a:r>
                      <a:r>
                        <a:rPr lang="kk-KZ" altLang="x-none" sz="1600" b="1" i="1" dirty="0" smtClean="0">
                          <a:solidFill>
                            <a:srgbClr val="002060"/>
                          </a:solidFill>
                          <a:latin typeface="Times New Roman" panose="02020603050405020304" pitchFamily="18" charset="0"/>
                          <a:cs typeface="Times New Roman" panose="02020603050405020304" pitchFamily="18" charset="0"/>
                        </a:rPr>
                        <a:t>ЖАҒДАЙЫНЫҢ</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13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қыркүйек</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159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kk-KZ" altLang="ru-RU" sz="1200" b="1" dirty="0">
                <a:latin typeface="Times New Roman" panose="02020603050405020304" pitchFamily="18" charset="0"/>
                <a:cs typeface="Times New Roman" panose="02020603050405020304" pitchFamily="18" charset="0"/>
              </a:rPr>
              <a:t>қыркүйекке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солтүстік-батыстан </a:t>
            </a:r>
            <a:r>
              <a:rPr lang="kk-KZ" sz="1200" dirty="0">
                <a:solidFill>
                  <a:prstClr val="black"/>
                </a:solidFill>
                <a:latin typeface="Times New Roman" pitchFamily="18" charset="0"/>
                <a:cs typeface="Times New Roman" pitchFamily="18" charset="0"/>
              </a:rPr>
              <a:t>соғады, </a:t>
            </a:r>
            <a:r>
              <a:rPr lang="kk-KZ" sz="1200" dirty="0" smtClean="0">
                <a:solidFill>
                  <a:prstClr val="black"/>
                </a:solidFill>
                <a:latin typeface="Times New Roman" pitchFamily="18" charset="0"/>
                <a:cs typeface="Times New Roman" pitchFamily="18" charset="0"/>
              </a:rPr>
              <a:t>күші </a:t>
            </a:r>
            <a:r>
              <a:rPr lang="kk-KZ" sz="1200" dirty="0">
                <a:solidFill>
                  <a:prstClr val="black"/>
                </a:solidFill>
                <a:latin typeface="Times New Roman" pitchFamily="18" charset="0"/>
                <a:cs typeface="Times New Roman" pitchFamily="18" charset="0"/>
              </a:rPr>
              <a:t>5-10 м/с. Ауа температурасы түнде </a:t>
            </a:r>
            <a:r>
              <a:rPr lang="kk-KZ" sz="1200" dirty="0" smtClean="0">
                <a:solidFill>
                  <a:prstClr val="black"/>
                </a:solidFill>
                <a:latin typeface="Times New Roman" pitchFamily="18" charset="0"/>
                <a:cs typeface="Times New Roman" pitchFamily="18" charset="0"/>
              </a:rPr>
              <a:t>3-5°,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13-15° </a:t>
            </a:r>
            <a:r>
              <a:rPr lang="kk-KZ" sz="1200" dirty="0">
                <a:solidFill>
                  <a:prstClr val="black"/>
                </a:solidFill>
                <a:latin typeface="Times New Roman" pitchFamily="18" charset="0"/>
                <a:cs typeface="Times New Roman" pitchFamily="18" charset="0"/>
              </a:rPr>
              <a:t>жылы болады</a:t>
            </a:r>
            <a:r>
              <a:rPr lang="kk-KZ" sz="1200" dirty="0" smtClean="0">
                <a:solidFill>
                  <a:prstClr val="black"/>
                </a:solidFill>
                <a:latin typeface="Times New Roman" pitchFamily="18" charset="0"/>
                <a:cs typeface="Times New Roman" pitchFamily="18" charset="0"/>
              </a:rPr>
              <a:t>.</a:t>
            </a:r>
            <a:endParaRPr lang="" altLang="ru-RU" sz="1200" b="1" dirty="0" smtClean="0">
              <a:latin typeface="Times New Roman" pitchFamily="18" charset="0"/>
              <a:cs typeface="Times New Roman" pitchFamily="18" charset="0"/>
            </a:endParaRPr>
          </a:p>
          <a:p>
            <a:pPr algn="ctr">
              <a:spcBef>
                <a:spcPts val="0"/>
              </a:spcBef>
              <a:defRPr/>
            </a:pPr>
            <a:endParaRPr lang="ru-RU" altLang="ru-RU" sz="5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15 </a:t>
            </a:r>
            <a:r>
              <a:rPr lang="ru-RU" altLang="ru-RU" sz="1200" b="1" dirty="0" err="1">
                <a:latin typeface="Times New Roman" pitchFamily="18" charset="0"/>
                <a:cs typeface="Times New Roman" pitchFamily="18" charset="0"/>
              </a:rPr>
              <a:t>қыркүйекке</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14 </a:t>
            </a:r>
            <a:r>
              <a:rPr lang="ru-RU" altLang="ru-RU" sz="1200" b="1" dirty="0" err="1">
                <a:latin typeface="Times New Roman" pitchFamily="18" charset="0"/>
                <a:cs typeface="Times New Roman" pitchFamily="18" charset="0"/>
              </a:rPr>
              <a:t>қыркүйек</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 sz="1200" b="1" dirty="0" smtClean="0">
                <a:latin typeface="Times New Roman" panose="02020603050405020304" pitchFamily="18" charset="0"/>
                <a:cs typeface="Times New Roman" panose="02020603050405020304" pitchFamily="18" charset="0"/>
              </a:rPr>
              <a:t>1</a:t>
            </a:r>
            <a:r>
              <a:rPr lang="ru-RU" sz="1200" b="1" dirty="0" smtClean="0">
                <a:latin typeface="Times New Roman" panose="02020603050405020304" pitchFamily="18" charset="0"/>
                <a:cs typeface="Times New Roman" panose="02020603050405020304" pitchFamily="18" charset="0"/>
              </a:rPr>
              <a:t>5</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3-8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0-2°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44188" y="233666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a:t>
            </a:r>
            <a:r>
              <a:rPr lang="" sz="1200" dirty="0" smtClean="0">
                <a:solidFill>
                  <a:schemeClr val="tx1"/>
                </a:solidFill>
                <a:latin typeface="Times New Roman" panose="02020603050405020304" pitchFamily="18" charset="0"/>
                <a:cs typeface="Times New Roman" panose="02020603050405020304" pitchFamily="18" charset="0"/>
              </a:rPr>
              <a:t>е</a:t>
            </a:r>
            <a:r>
              <a:rPr lang="ru-RU" sz="1200" dirty="0" smtClean="0">
                <a:solidFill>
                  <a:schemeClr val="tx1"/>
                </a:solidFill>
                <a:latin typeface="Times New Roman" panose="02020603050405020304" pitchFamily="18" charset="0"/>
                <a:cs typeface="Times New Roman" panose="02020603050405020304" pitchFamily="18" charset="0"/>
              </a:rPr>
              <a:t>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61144" y="326851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859718539"/>
              </p:ext>
            </p:extLst>
          </p:nvPr>
        </p:nvGraphicFramePr>
        <p:xfrm>
          <a:off x="5018548" y="4144634"/>
          <a:ext cx="4691064" cy="163007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0,267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1,095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0,788</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881202223"/>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2108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148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Жиембаева Д.А.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Акылбаева М.М.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18982</TotalTime>
  <Words>590</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3509</cp:revision>
  <cp:lastPrinted>2021-07-01T03:56:27Z</cp:lastPrinted>
  <dcterms:created xsi:type="dcterms:W3CDTF">2018-03-27T06:03:00Z</dcterms:created>
  <dcterms:modified xsi:type="dcterms:W3CDTF">2025-09-13T06:41:16Z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