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959609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жаңбыр, найзағай.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6552187"/>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49882695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16537</TotalTime>
  <Words>536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3897</cp:revision>
  <cp:lastPrinted>2021-07-01T07:38:07Z</cp:lastPrinted>
  <dcterms:created xsi:type="dcterms:W3CDTF">2018-03-27T06:03:00Z</dcterms:created>
  <dcterms:modified xsi:type="dcterms:W3CDTF">2025-09-13T08:19:06Z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