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218542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13</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a:t>
            </a:r>
            <a:r>
              <a:rPr lang="kk-KZ" sz="1150" dirty="0" smtClean="0">
                <a:latin typeface="Times New Roman" panose="02020603050405020304" pitchFamily="18" charset="0"/>
                <a:cs typeface="Times New Roman" panose="02020603050405020304" pitchFamily="18" charset="0"/>
              </a:rPr>
              <a:t>олтүстік-шығыстан</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шығыстан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1-6, күндіз екпіні 11</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4-6,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17-19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15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6-8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223799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1,013</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14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15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35117</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6020</cp:revision>
  <cp:lastPrinted>2021-07-01T07:38:07Z</cp:lastPrinted>
  <dcterms:created xsi:type="dcterms:W3CDTF">2018-03-27T06:03:00Z</dcterms:created>
  <dcterms:modified xsi:type="dcterms:W3CDTF">2025-09-13T09:00:46Z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