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3318" y="3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837636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256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596812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679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0,136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0,126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0,069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Calibri"/>
                        </a:rPr>
                        <a:t>0,149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14</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және таңертең тұман.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шығыстан, солтүстіктен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20-22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15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солтүстік-шығыстан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34638</TotalTime>
  <Words>570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6721</cp:revision>
  <cp:lastPrinted>2021-07-01T03:56:27Z</cp:lastPrinted>
  <dcterms:created xsi:type="dcterms:W3CDTF">2018-03-27T06:03:00Z</dcterms:created>
  <dcterms:modified xsi:type="dcterms:W3CDTF">2025-09-13T06:24:38Z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