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8745032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altLang="ru-RU" sz="1000" b="1" dirty="0">
              <a:solidFill>
                <a:prstClr val="black"/>
              </a:solidFill>
              <a:latin typeface="Times New Roman" pitchFamily="18" charset="0"/>
              <a:cs typeface="Times New Roman" pitchFamily="18" charset="0"/>
            </a:endParaRP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14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1</a:t>
            </a:r>
            <a:r>
              <a:rPr lang="ru-RU" sz="1200" b="1" dirty="0">
                <a:latin typeface="Times New Roman" panose="02020603050405020304" pitchFamily="18" charset="0"/>
                <a:cs typeface="Times New Roman" panose="02020603050405020304" pitchFamily="18" charset="0"/>
              </a:rPr>
              <a:t>5</a:t>
            </a:r>
            <a:r>
              <a:rPr lang="kk-KZ" sz="1200" b="1" dirty="0" smtClean="0">
                <a:latin typeface="Times New Roman" panose="02020603050405020304" pitchFamily="18" charset="0"/>
                <a:cs typeface="Times New Roman" panose="02020603050405020304" pitchFamily="18" charset="0"/>
              </a:rPr>
              <a:t>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52787" y="22514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1" name="TextBox 13"/>
          <p:cNvSpPr txBox="1"/>
          <p:nvPr/>
        </p:nvSpPr>
        <p:spPr>
          <a:xfrm>
            <a:off x="5044850" y="321151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79727432"/>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626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4776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399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М.М.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21818</TotalTime>
  <Words>639</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3839</cp:revision>
  <cp:lastPrinted>2021-07-01T03:56:27Z</cp:lastPrinted>
  <dcterms:created xsi:type="dcterms:W3CDTF">2018-03-27T06:03:00Z</dcterms:created>
  <dcterms:modified xsi:type="dcterms:W3CDTF">2025-09-13T06:39:01Z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