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9503837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883886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1122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Солтүстік-шығыстан жел соғады, күші түнде 4-9, күндіз 7-12 м/с. Ауа температурасы түнде 10-12, күндіз 20-22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Солтүстік-ш</a:t>
            </a:r>
            <a:r>
              <a:rPr lang="kk-KZ" sz="1200" kern="1400" dirty="0" smtClean="0">
                <a:latin typeface="Times New Roman"/>
                <a:ea typeface="Times New Roman"/>
              </a:rPr>
              <a:t>ығыстан жел соғады,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a:solidFill>
                  <a:prstClr val="black"/>
                </a:solidFill>
                <a:latin typeface="Times New Roman" pitchFamily="18" charset="0"/>
                <a:cs typeface="Times New Roman" pitchFamily="18" charset="0"/>
              </a:rPr>
              <a:t>14 </a:t>
            </a:r>
            <a:r>
              <a:rPr lang="ru-RU" altLang="ru-RU" sz="1150" b="1" dirty="0" err="1">
                <a:solidFill>
                  <a:prstClr val="black"/>
                </a:solidFill>
                <a:latin typeface="Times New Roman" pitchFamily="18" charset="0"/>
                <a:cs typeface="Times New Roman" pitchFamily="18" charset="0"/>
              </a:rPr>
              <a:t>қыркүйек</a:t>
            </a:r>
            <a:r>
              <a:rPr lang="ru-RU" altLang="ru-RU" sz="1150" b="1" dirty="0">
                <a:solidFill>
                  <a:prstClr val="black"/>
                </a:solidFill>
                <a:latin typeface="Times New Roman" pitchFamily="18" charset="0"/>
                <a:cs typeface="Times New Roman"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29754</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4921</cp:revision>
  <cp:lastPrinted>2023-02-06T06:57:51Z</cp:lastPrinted>
  <dcterms:created xsi:type="dcterms:W3CDTF">2018-03-27T06:03:00Z</dcterms:created>
  <dcterms:modified xsi:type="dcterms:W3CDTF">2025-09-13T07:42:51Z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