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07149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982222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14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13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14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Солтүстіктен жел соғады, күші 5-10 м/с. Ауа температурасы </a:t>
            </a:r>
            <a:r>
              <a:rPr lang="kk-KZ" sz="1100">
                <a:latin typeface="Times New Roman" panose="02020603050405020304" pitchFamily="18" charset="0"/>
                <a:cs typeface="Times New Roman" panose="02020603050405020304" pitchFamily="18" charset="0"/>
              </a:rPr>
              <a:t>түнде 4-6, </a:t>
            </a:r>
            <a:r>
              <a:rPr lang="kk-KZ" sz="1100" dirty="0">
                <a:latin typeface="Times New Roman" panose="02020603050405020304" pitchFamily="18" charset="0"/>
                <a:cs typeface="Times New Roman" panose="02020603050405020304" pitchFamily="18" charset="0"/>
              </a:rPr>
              <a:t>күндіз 15-17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15</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14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15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7-12  м/с. Ауа температурасы 5-7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14</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15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45559</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6792</cp:revision>
  <cp:lastPrinted>2025-07-15T07:11:11Z</cp:lastPrinted>
  <dcterms:created xsi:type="dcterms:W3CDTF">2018-03-27T06:03:00Z</dcterms:created>
  <dcterms:modified xsi:type="dcterms:W3CDTF">2025-09-13T06:52:06Z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