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5691629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277547"/>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түнде 4-9, күндіз 9-14 м/с. Ауа температурасы түнде 1-3, күндіз 12-14 градус </a:t>
            </a:r>
            <a:r>
              <a:rPr lang="kk-KZ" altLang="ru-RU" sz="1200" dirty="0" smtClean="0">
                <a:latin typeface="Times New Roman" panose="02020603050405020304" pitchFamily="18" charset="0"/>
                <a:cs typeface="Times New Roman" panose="02020603050405020304" pitchFamily="18" charset="0"/>
              </a:rPr>
              <a:t>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15 </a:t>
            </a:r>
            <a:r>
              <a:rPr lang="ru-RU" altLang="ru-RU" sz="1150" b="1" dirty="0" err="1" smtClean="0">
                <a:latin typeface="Times New Roman" panose="02020603050405020304" pitchFamily="18" charset="0"/>
                <a:cs typeface="Times New Roman" panose="02020603050405020304" pitchFamily="18" charset="0"/>
              </a:rPr>
              <a:t>қыркүйекке</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14 </a:t>
            </a:r>
            <a:r>
              <a:rPr lang="kk-KZ"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15</a:t>
            </a:r>
            <a:r>
              <a:rPr lang="kk-KZ" sz="1150" b="1" dirty="0" smtClean="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a:latin typeface="Times New Roman" panose="02020603050405020304" pitchFamily="18" charset="0"/>
                <a:cs typeface="Times New Roman" panose="02020603050405020304" pitchFamily="18" charset="0"/>
              </a:rPr>
              <a:t> 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7-12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3-5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3</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2999115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26881</TotalTime>
  <Words>606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5003</cp:revision>
  <cp:lastPrinted>2021-07-01T07:38:07Z</cp:lastPrinted>
  <dcterms:created xsi:type="dcterms:W3CDTF">2018-03-27T06:03:00Z</dcterms:created>
  <dcterms:modified xsi:type="dcterms:W3CDTF">2025-09-13T08:28:22Z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