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6865468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a:t>
                      </a:r>
                      <a:r>
                        <a:rPr lang="kk-KZ" baseline="0" dirty="0"/>
                        <a:t>3</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a:t>
            </a:r>
            <a:r>
              <a:rPr lang="kk-KZ" altLang="ru-RU" sz="1100" b="1" dirty="0">
                <a:latin typeface="Times New Roman" panose="02020603050405020304" pitchFamily="18" charset="0"/>
                <a:ea typeface="Calibri"/>
                <a:cs typeface="Times New Roman" pitchFamily="18" charset="0"/>
              </a:rPr>
              <a:t>4</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a:t>
            </a:r>
            <a:r>
              <a:rPr lang="kk-KZ" altLang="ru-RU" sz="1100" b="1" dirty="0">
                <a:latin typeface="Times New Roman" panose="02020603050405020304" pitchFamily="18" charset="0"/>
                <a:ea typeface="Calibri"/>
                <a:cs typeface="Times New Roman" pitchFamily="18" charset="0"/>
              </a:rPr>
              <a:t>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kk-KZ" altLang="ru-RU" sz="1100" b="1" dirty="0">
                <a:latin typeface="Times New Roman" panose="02020603050405020304" pitchFamily="18" charset="0"/>
                <a:ea typeface="Calibri"/>
                <a:cs typeface="Times New Roman" pitchFamily="18" charset="0"/>
              </a:rPr>
              <a:t>4</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Түнде және таңертең тұман. Солтүстік-шығыстан</a:t>
            </a:r>
            <a:r>
              <a:rPr lang="kk-KZ" sz="1100" dirty="0">
                <a:solidFill>
                  <a:prstClr val="black"/>
                </a:solidFill>
                <a:latin typeface="Times New Roman" panose="02020603050405020304" pitchFamily="18" charset="0"/>
                <a:ea typeface="Calibri"/>
                <a:cs typeface="Times New Roman" pitchFamily="18" charset="0"/>
              </a:rPr>
              <a:t> жел соғады, күші түнде 0-5, күндіз 5-10 м/с. Ауа температурасы түнде 1-3, күндіз 13-15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dirty="0">
                <a:latin typeface="Times New Roman" panose="02020603050405020304" pitchFamily="18" charset="0"/>
                <a:ea typeface="Calibri"/>
                <a:cs typeface="Times New Roman" pitchFamily="18" charset="0"/>
              </a:rPr>
              <a:t>15</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14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a:t>
            </a:r>
            <a:r>
              <a:rPr lang="kk-KZ" sz="1100" b="1" dirty="0">
                <a:latin typeface="Times New Roman" panose="02020603050405020304" pitchFamily="18" charset="0"/>
                <a:ea typeface="Calibri"/>
                <a:cs typeface="Times New Roman" pitchFamily="18" charset="0"/>
              </a:rPr>
              <a:t>5</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a:t>
            </a:r>
            <a:r>
              <a:rPr lang="kk-KZ" sz="1100" kern="0" dirty="0">
                <a:solidFill>
                  <a:prstClr val="black"/>
                </a:solidFill>
                <a:latin typeface="Times New Roman" panose="02020603050405020304" pitchFamily="18" charset="0"/>
                <a:ea typeface="Calibri"/>
                <a:cs typeface="Times New Roman" pitchFamily="18" charset="0"/>
                <a:sym typeface="Calibri"/>
              </a:rPr>
              <a:t>Сол</a:t>
            </a:r>
            <a:r>
              <a:rPr lang="kk-KZ" sz="1100" dirty="0">
                <a:solidFill>
                  <a:prstClr val="black"/>
                </a:solidFill>
                <a:latin typeface="Times New Roman" panose="02020603050405020304" pitchFamily="18" charset="0"/>
                <a:ea typeface="Calibri"/>
                <a:cs typeface="Times New Roman" pitchFamily="18" charset="0"/>
              </a:rPr>
              <a:t>түстік-шығыстан, солтүстіктен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3</a:t>
            </a:r>
            <a:r>
              <a:rPr lang="kk-KZ" sz="1100" dirty="0">
                <a:solidFill>
                  <a:prstClr val="black"/>
                </a:solidFill>
                <a:latin typeface="Times New Roman" panose="02020603050405020304" pitchFamily="18" charset="0"/>
                <a:ea typeface="Calibri"/>
                <a:cs typeface="Times New Roman" pitchFamily="18" charset="0"/>
              </a:rPr>
              <a:t>-5</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13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a:solidFill>
                  <a:schemeClr val="tx1"/>
                </a:solidFill>
                <a:latin typeface="Times New Roman" panose="02020603050405020304" pitchFamily="18" charset="0"/>
                <a:cs typeface="Times New Roman" panose="02020603050405020304" pitchFamily="18" charset="0"/>
              </a:rPr>
              <a:t>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52083296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1464</TotalTime>
  <Words>679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177</cp:revision>
  <dcterms:modified xsi:type="dcterms:W3CDTF">2025-09-13T08:13:40Z</dcterms:modified>
</cp:coreProperties>
</file>