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98"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6205743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8838865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403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2621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13 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12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13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a:t>
            </a:r>
            <a:r>
              <a:rPr lang="kk-KZ" sz="1200" kern="1400">
                <a:latin typeface="Times New Roman"/>
                <a:ea typeface="Times New Roman"/>
              </a:rPr>
              <a:t>, </a:t>
            </a:r>
            <a:r>
              <a:rPr lang="kk-KZ" sz="1200" kern="1400" smtClean="0">
                <a:latin typeface="Times New Roman"/>
                <a:ea typeface="Times New Roman"/>
              </a:rPr>
              <a:t>таңертең және күндіз аздаған жаңбыр, найзағай. </a:t>
            </a:r>
            <a:r>
              <a:rPr lang="kk-KZ" sz="1200" kern="1400" dirty="0" smtClean="0">
                <a:latin typeface="Times New Roman"/>
                <a:ea typeface="Times New Roman"/>
              </a:rPr>
              <a:t>Шығыстан, солтүстік-шығыстан жел </a:t>
            </a:r>
            <a:r>
              <a:rPr lang="kk-KZ" sz="1200" kern="1400" dirty="0">
                <a:latin typeface="Times New Roman"/>
                <a:ea typeface="Times New Roman"/>
              </a:rPr>
              <a:t>соғады, күші </a:t>
            </a:r>
            <a:r>
              <a:rPr lang="kk-KZ" sz="1200" kern="1400" dirty="0" smtClean="0">
                <a:latin typeface="Times New Roman"/>
                <a:ea typeface="Times New Roman"/>
              </a:rPr>
              <a:t>түнде </a:t>
            </a:r>
            <a:r>
              <a:rPr lang="kk-KZ" sz="1200" kern="1400" dirty="0" smtClean="0">
                <a:latin typeface="Times New Roman"/>
                <a:ea typeface="Times New Roman"/>
              </a:rPr>
              <a:t>3-8, </a:t>
            </a:r>
            <a:r>
              <a:rPr lang="kk-KZ" sz="1200" kern="1400" dirty="0" smtClean="0">
                <a:latin typeface="Times New Roman"/>
                <a:ea typeface="Times New Roman"/>
              </a:rPr>
              <a:t>күндіз </a:t>
            </a:r>
            <a:r>
              <a:rPr lang="kk-KZ" sz="1200" kern="1400" dirty="0" smtClean="0">
                <a:latin typeface="Times New Roman"/>
                <a:ea typeface="Times New Roman"/>
              </a:rPr>
              <a:t>9-14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12-14, </a:t>
            </a:r>
            <a:r>
              <a:rPr lang="kk-KZ" sz="1200" kern="1400" dirty="0">
                <a:latin typeface="Times New Roman"/>
                <a:ea typeface="Times New Roman"/>
              </a:rPr>
              <a:t>күндіз </a:t>
            </a:r>
            <a:r>
              <a:rPr lang="kk-KZ" sz="1200" kern="1400" dirty="0" smtClean="0">
                <a:latin typeface="Times New Roman"/>
                <a:ea typeface="Times New Roman"/>
              </a:rPr>
              <a:t>22-24 </a:t>
            </a:r>
            <a:r>
              <a:rPr lang="kk-KZ" sz="1200" kern="1400" dirty="0">
                <a:latin typeface="Times New Roman"/>
                <a:ea typeface="Times New Roman"/>
              </a:rPr>
              <a:t>жылы</a:t>
            </a:r>
            <a:r>
              <a:rPr lang="kk-KZ" sz="1200" kern="1400" dirty="0" smtClean="0">
                <a:latin typeface="Times New Roman"/>
                <a:ea typeface="Times New Roman"/>
              </a:rPr>
              <a:t>.</a:t>
            </a: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13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14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dirty="0" smtClean="0">
                <a:latin typeface="Times New Roman"/>
                <a:ea typeface="Times New Roman"/>
              </a:rPr>
              <a:t>жауын-шашынсыз. </a:t>
            </a:r>
            <a:r>
              <a:rPr lang="kk-KZ" sz="1200" dirty="0" smtClean="0">
                <a:latin typeface="Times New Roman"/>
                <a:ea typeface="Times New Roman"/>
              </a:rPr>
              <a:t>Солтүстік-ш</a:t>
            </a:r>
            <a:r>
              <a:rPr lang="kk-KZ" sz="1200" kern="1400" dirty="0" smtClean="0">
                <a:latin typeface="Times New Roman"/>
                <a:ea typeface="Times New Roman"/>
              </a:rPr>
              <a:t>ығыстан </a:t>
            </a:r>
            <a:r>
              <a:rPr lang="kk-KZ" sz="1200" kern="1400" dirty="0" smtClean="0">
                <a:latin typeface="Times New Roman"/>
                <a:ea typeface="Times New Roman"/>
              </a:rPr>
              <a:t>жел соғады, күші 2-7 м/с</a:t>
            </a:r>
            <a:r>
              <a:rPr lang="kk-KZ" sz="1200" kern="1400" dirty="0">
                <a:latin typeface="Times New Roman"/>
                <a:ea typeface="Times New Roman"/>
              </a:rPr>
              <a:t>. Ауа температурасы </a:t>
            </a:r>
            <a:r>
              <a:rPr lang="kk-KZ" sz="1200" kern="1400" dirty="0" smtClean="0">
                <a:latin typeface="Times New Roman"/>
                <a:ea typeface="Times New Roman"/>
              </a:rPr>
              <a:t>8-10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29751</TotalTime>
  <Words>582</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4919</cp:revision>
  <cp:lastPrinted>2023-02-06T06:57:51Z</cp:lastPrinted>
  <dcterms:created xsi:type="dcterms:W3CDTF">2018-03-27T06:03:00Z</dcterms:created>
  <dcterms:modified xsi:type="dcterms:W3CDTF">2025-09-12T07:16:43Z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