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054603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en-US" altLang="ru-RU" sz="1200" b="1" dirty="0" smtClean="0">
                <a:solidFill>
                  <a:srgbClr val="000000"/>
                </a:solidFill>
                <a:latin typeface="Times New Roman" panose="02020603050405020304" pitchFamily="18" charset="0"/>
                <a:cs typeface="Times New Roman" panose="02020603050405020304" pitchFamily="18" charset="0"/>
              </a:rPr>
              <a:t>2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аздаған жаңбыр, күндіз жаңбыр. Кей уақыттарда найзағай. Жел солтүстік-шығыстан 8-13 м/с. Ауаның температурасы түнде 13-15, күндіз 22-24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солтүстік-шығыстан 6-11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11-13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7836035"/>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710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9541556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smtClean="0">
                          <a:latin typeface="Times New Roman" panose="02020603050405020304" pitchFamily="18" charset="0"/>
                          <a:cs typeface="Times New Roman" panose="02020603050405020304" pitchFamily="18" charset="0"/>
                        </a:rPr>
                        <a:t> С</a:t>
                      </a:r>
                      <a:r>
                        <a:rPr lang="ru-RU"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16527</TotalTime>
  <Words>547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3895</cp:revision>
  <cp:lastPrinted>2021-07-01T07:38:07Z</cp:lastPrinted>
  <dcterms:created xsi:type="dcterms:W3CDTF">2018-03-27T06:03:00Z</dcterms:created>
  <dcterms:modified xsi:type="dcterms:W3CDTF">2025-09-12T06:01:47Z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