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03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19706560"/>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255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9288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12 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13 </a:t>
            </a:r>
            <a:r>
              <a:rPr lang="ru-RU" sz="1200" b="1" dirty="0" err="1">
                <a:latin typeface="Times New Roman" panose="02020603050405020304" pitchFamily="18" charset="0"/>
                <a:cs typeface="Times New Roman" panose="02020603050405020304" pitchFamily="18" charset="0"/>
              </a:rPr>
              <a:t>қыркүйек</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жел соғады, күші 9-14, күндіз екпіні </a:t>
            </a:r>
            <a:r>
              <a:rPr lang="kk-KZ" altLang="ru-RU" sz="1200" dirty="0">
                <a:latin typeface="Times New Roman" panose="02020603050405020304" pitchFamily="18" charset="0"/>
                <a:cs typeface="Times New Roman" panose="02020603050405020304" pitchFamily="18" charset="0"/>
              </a:rPr>
              <a:t>15-20 м/с. Ауа температурасы түнде </a:t>
            </a:r>
            <a:r>
              <a:rPr lang="kk-KZ" altLang="ru-RU" sz="1200" dirty="0" smtClean="0">
                <a:latin typeface="Times New Roman" panose="02020603050405020304" pitchFamily="18" charset="0"/>
                <a:cs typeface="Times New Roman" panose="02020603050405020304" pitchFamily="18" charset="0"/>
              </a:rPr>
              <a:t>8-10,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17-19 </a:t>
            </a:r>
            <a:r>
              <a:rPr lang="kk-KZ" altLang="ru-RU" sz="1200" dirty="0">
                <a:latin typeface="Times New Roman" panose="02020603050405020304" pitchFamily="18" charset="0"/>
                <a:cs typeface="Times New Roman" panose="02020603050405020304" pitchFamily="18" charset="0"/>
              </a:rPr>
              <a:t>градус жылы.</a:t>
            </a:r>
          </a:p>
          <a:p>
            <a:pPr algn="ctr"/>
            <a:r>
              <a:rPr lang="kk-KZ" altLang="ru-RU" sz="1150" b="1" dirty="0">
                <a:latin typeface="Times New Roman" panose="02020603050405020304" pitchFamily="18" charset="0"/>
                <a:cs typeface="Times New Roman" panose="02020603050405020304" pitchFamily="18" charset="0"/>
              </a:rPr>
              <a:t>14 </a:t>
            </a:r>
            <a:r>
              <a:rPr lang="ru-RU" altLang="ru-RU" sz="1150" b="1" dirty="0" err="1">
                <a:latin typeface="Times New Roman" panose="02020603050405020304" pitchFamily="18" charset="0"/>
                <a:cs typeface="Times New Roman" panose="02020603050405020304" pitchFamily="18" charset="0"/>
              </a:rPr>
              <a:t>қыркүйекке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13 қыркүйек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a:t>
            </a:r>
            <a:r>
              <a:rPr lang="kk-KZ" sz="1150" b="1" dirty="0">
                <a:latin typeface="Times New Roman" panose="02020603050405020304" pitchFamily="18" charset="0"/>
                <a:cs typeface="Times New Roman" panose="02020603050405020304" pitchFamily="18" charset="0"/>
              </a:rPr>
              <a:t>4 </a:t>
            </a:r>
            <a:r>
              <a:rPr lang="ru-RU" altLang="ru-RU" sz="1150" b="1" dirty="0" err="1">
                <a:latin typeface="Times New Roman" panose="02020603050405020304" pitchFamily="18" charset="0"/>
                <a:cs typeface="Times New Roman" panose="02020603050405020304" pitchFamily="18" charset="0"/>
              </a:rPr>
              <a:t>қыркүйек</a:t>
            </a:r>
            <a:r>
              <a:rPr lang="ru-RU" alt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солтүстіктен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6-8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қыркүйекке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93549502"/>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25238</TotalTime>
  <Words>514</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4808</cp:revision>
  <cp:lastPrinted>2021-07-01T07:38:07Z</cp:lastPrinted>
  <dcterms:created xsi:type="dcterms:W3CDTF">2018-03-27T06:03:00Z</dcterms:created>
  <dcterms:modified xsi:type="dcterms:W3CDTF">2025-09-12T08:25:55Z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