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a:t>
            </a:r>
          </a:p>
          <a:p>
            <a:pPr algn="ctr"/>
            <a:r>
              <a:rPr lang="kk-KZ" altLang="ru-RU" sz="1200" b="1" dirty="0" smtClean="0">
                <a:latin typeface="Times New Roman" pitchFamily="18" charset="0"/>
                <a:ea typeface="Times New Roman KZ" pitchFamily="18" charset="0"/>
                <a:cs typeface="Times New Roman" pitchFamily="18" charset="0"/>
              </a:rPr>
              <a:t>бойынша 13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2025 </a:t>
            </a:r>
            <a:r>
              <a:rPr lang="ru-RU" sz="1200" b="1" dirty="0" err="1" smtClean="0">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12</a:t>
            </a:r>
            <a:r>
              <a:rPr lang="kk-KZ" sz="1200" b="1" dirty="0" smtClean="0">
                <a:latin typeface="Times New Roman"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13</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Солтүстік-шығыстаныстан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қыркүйекке арналған</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қыркүйек</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a:t>
            </a:r>
            <a:r>
              <a:rPr lang="kk-KZ" altLang="ru-RU" sz="1200" b="1" dirty="0" smtClean="0">
                <a:latin typeface="Times New Roman" pitchFamily="18" charset="0"/>
                <a:ea typeface="Times New Roman KZ" pitchFamily="18" charset="0"/>
                <a:cs typeface="Times New Roman" pitchFamily="18" charset="0"/>
              </a:rPr>
              <a:t> қыркүйек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a:t>
            </a:r>
            <a:r>
              <a:rPr lang="kk-KZ" sz="1200" dirty="0" smtClean="0">
                <a:latin typeface="Times New Roman" pitchFamily="18" charset="0"/>
                <a:cs typeface="Times New Roman" pitchFamily="18" charset="0"/>
              </a:rPr>
              <a:t>температурасы 10-12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571744"/>
            <a:ext cx="4680169"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қыркүйекте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21453</TotalTime>
  <Words>532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5268</cp:revision>
  <cp:lastPrinted>2021-07-01T03:56:27Z</cp:lastPrinted>
  <dcterms:created xsi:type="dcterms:W3CDTF">2018-03-27T06:03:00Z</dcterms:created>
  <dcterms:modified xsi:type="dcterms:W3CDTF">2025-09-12T07:37:23Z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