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378"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0796145"/>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77547"/>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a:t>
            </a:r>
            <a:r>
              <a:rPr lang="ru-RU" sz="1200" b="1" dirty="0" smtClean="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12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13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жауын-шашынсыз</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Солтүстік-шығыстан жел соғады, күші 7-12, күндіз екпіні 15 м/с. Ауа температурасы түнде </a:t>
            </a:r>
            <a:r>
              <a:rPr lang="en-US" altLang="ru-RU" sz="1200" dirty="0" smtClean="0">
                <a:latin typeface="Times New Roman" panose="02020603050405020304" pitchFamily="18" charset="0"/>
                <a:cs typeface="Times New Roman" panose="02020603050405020304" pitchFamily="18" charset="0"/>
              </a:rPr>
              <a:t>10-12</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күндіз </a:t>
            </a:r>
            <a:r>
              <a:rPr lang="en-US" altLang="ru-RU" sz="1200" dirty="0" smtClean="0">
                <a:latin typeface="Times New Roman" panose="02020603050405020304" pitchFamily="18" charset="0"/>
                <a:cs typeface="Times New Roman" panose="02020603050405020304" pitchFamily="18" charset="0"/>
              </a:rPr>
              <a:t>18-20</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14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13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a:t>
            </a:r>
            <a:r>
              <a:rPr lang="kk-KZ" sz="1150" b="1" dirty="0">
                <a:latin typeface="Times New Roman" panose="02020603050405020304" pitchFamily="18" charset="0"/>
                <a:cs typeface="Times New Roman" panose="02020603050405020304" pitchFamily="18" charset="0"/>
              </a:rPr>
              <a:t>4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en-US" sz="1150" dirty="0" smtClean="0">
                <a:latin typeface="Times New Roman" panose="02020603050405020304" pitchFamily="18" charset="0"/>
                <a:cs typeface="Times New Roman" panose="02020603050405020304" pitchFamily="18" charset="0"/>
              </a:rPr>
              <a:t>7-12, </a:t>
            </a:r>
            <a:r>
              <a:rPr lang="kk-KZ" sz="1150" dirty="0" smtClean="0">
                <a:latin typeface="Times New Roman" panose="02020603050405020304" pitchFamily="18" charset="0"/>
                <a:cs typeface="Times New Roman" panose="02020603050405020304" pitchFamily="18" charset="0"/>
              </a:rPr>
              <a:t>екпіні 15</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7-9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6572103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27302</TotalTime>
  <Words>555</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4940</cp:revision>
  <cp:lastPrinted>2021-07-01T07:38:07Z</cp:lastPrinted>
  <dcterms:created xsi:type="dcterms:W3CDTF">2018-03-27T06:03:00Z</dcterms:created>
  <dcterms:modified xsi:type="dcterms:W3CDTF">2025-09-12T08:24:07Z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