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6187587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255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a:t>
                      </a:r>
                      <a:r>
                        <a:rPr lang="kk-KZ" baseline="0" dirty="0"/>
                        <a:t>2</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9543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dirty="0">
                <a:latin typeface="Times New Roman" panose="02020603050405020304" pitchFamily="18" charset="0"/>
                <a:ea typeface="Calibri"/>
                <a:cs typeface="Times New Roman" pitchFamily="18" charset="0"/>
              </a:rPr>
              <a:t>1</a:t>
            </a:r>
            <a:r>
              <a:rPr lang="kk-KZ" altLang="ru-RU" sz="1100" b="1" dirty="0">
                <a:latin typeface="Times New Roman" panose="02020603050405020304" pitchFamily="18" charset="0"/>
                <a:ea typeface="Calibri"/>
                <a:cs typeface="Times New Roman" pitchFamily="18" charset="0"/>
              </a:rPr>
              <a:t>3</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1</a:t>
            </a:r>
            <a:r>
              <a:rPr lang="kk-KZ" altLang="ru-RU" sz="1100" b="1" dirty="0">
                <a:latin typeface="Times New Roman" panose="02020603050405020304" pitchFamily="18" charset="0"/>
                <a:ea typeface="Calibri"/>
                <a:cs typeface="Times New Roman" pitchFamily="18" charset="0"/>
              </a:rPr>
              <a:t>2</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en-US" altLang="ru-RU" sz="1100" b="1" kern="0" dirty="0">
                <a:solidFill>
                  <a:srgbClr val="000000"/>
                </a:solidFill>
                <a:latin typeface="Times New Roman" panose="02020603050405020304" pitchFamily="18" charset="0"/>
                <a:ea typeface="Calibri"/>
                <a:cs typeface="Times New Roman" pitchFamily="18" charset="0"/>
                <a:sym typeface="Calibri"/>
              </a:rPr>
              <a:t>1</a:t>
            </a:r>
            <a:r>
              <a:rPr lang="kk-KZ" altLang="ru-RU" sz="1100" b="1" kern="0" dirty="0">
                <a:solidFill>
                  <a:srgbClr val="000000"/>
                </a:solidFill>
                <a:latin typeface="Times New Roman" panose="02020603050405020304" pitchFamily="18" charset="0"/>
                <a:ea typeface="Calibri"/>
                <a:cs typeface="Times New Roman" pitchFamily="18" charset="0"/>
                <a:sym typeface="Calibri"/>
              </a:rPr>
              <a:t>3</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түнде және таңертең жаңбыр. Солтүстік-шығыстан</a:t>
            </a:r>
            <a:r>
              <a:rPr lang="kk-KZ" sz="1100" dirty="0">
                <a:solidFill>
                  <a:prstClr val="black"/>
                </a:solidFill>
                <a:latin typeface="Times New Roman" panose="02020603050405020304" pitchFamily="18" charset="0"/>
                <a:ea typeface="Calibri"/>
                <a:cs typeface="Times New Roman" pitchFamily="18" charset="0"/>
              </a:rPr>
              <a:t> жел соғады, күші 9- 14 м/с. Ауа температурасы түнде 4-6, күндіз 12-14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dirty="0">
                <a:latin typeface="Times New Roman" panose="02020603050405020304" pitchFamily="18" charset="0"/>
                <a:ea typeface="Calibri"/>
                <a:cs typeface="Times New Roman" pitchFamily="18" charset="0"/>
              </a:rPr>
              <a:t>14</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13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1</a:t>
            </a:r>
            <a:r>
              <a:rPr lang="kk-KZ" sz="1100" b="1" dirty="0">
                <a:latin typeface="Times New Roman" panose="02020603050405020304" pitchFamily="18" charset="0"/>
                <a:ea typeface="Calibri"/>
                <a:cs typeface="Times New Roman" pitchFamily="18" charset="0"/>
              </a:rPr>
              <a:t>4</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dirty="0">
                <a:solidFill>
                  <a:prstClr val="black"/>
                </a:solidFill>
                <a:latin typeface="Times New Roman" panose="02020603050405020304" pitchFamily="18" charset="0"/>
                <a:ea typeface="Calibri"/>
                <a:cs typeface="Times New Roman" pitchFamily="18" charset="0"/>
              </a:rPr>
              <a:t>, жауын-шашынсыз. </a:t>
            </a:r>
            <a:r>
              <a:rPr lang="kk-KZ" sz="1100" kern="0" dirty="0">
                <a:solidFill>
                  <a:prstClr val="black"/>
                </a:solidFill>
                <a:latin typeface="Times New Roman" panose="02020603050405020304" pitchFamily="18" charset="0"/>
                <a:ea typeface="Calibri"/>
                <a:cs typeface="Times New Roman" pitchFamily="18" charset="0"/>
                <a:sym typeface="Calibri"/>
              </a:rPr>
              <a:t>Сол</a:t>
            </a:r>
            <a:r>
              <a:rPr lang="kk-KZ" sz="1100" dirty="0">
                <a:solidFill>
                  <a:prstClr val="black"/>
                </a:solidFill>
                <a:latin typeface="Times New Roman" panose="02020603050405020304" pitchFamily="18" charset="0"/>
                <a:ea typeface="Calibri"/>
                <a:cs typeface="Times New Roman" pitchFamily="18" charset="0"/>
              </a:rPr>
              <a:t>түстік-батыстан, солтүстіктен </a:t>
            </a:r>
            <a:r>
              <a:rPr lang="kk-KZ" sz="1100" kern="0" dirty="0">
                <a:solidFill>
                  <a:prstClr val="black"/>
                </a:solidFill>
                <a:latin typeface="Times New Roman" panose="02020603050405020304" pitchFamily="18" charset="0"/>
                <a:ea typeface="Calibri"/>
                <a:cs typeface="Times New Roman" pitchFamily="18" charset="0"/>
                <a:sym typeface="Calibri"/>
              </a:rPr>
              <a:t>жел соғады, күші 9-14</a:t>
            </a:r>
            <a:r>
              <a:rPr lang="kk-KZ" sz="1100" dirty="0">
                <a:solidFill>
                  <a:prstClr val="black"/>
                </a:solidFill>
                <a:latin typeface="Times New Roman" panose="02020603050405020304" pitchFamily="18" charset="0"/>
                <a:ea typeface="Calibri"/>
                <a:cs typeface="Times New Roman" pitchFamily="18" charset="0"/>
              </a:rPr>
              <a:t>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a:t>
            </a:r>
            <a:r>
              <a:rPr lang="kk-KZ" sz="1100" dirty="0">
                <a:solidFill>
                  <a:prstClr val="black"/>
                </a:solidFill>
                <a:latin typeface="Times New Roman" panose="02020603050405020304" pitchFamily="18" charset="0"/>
                <a:ea typeface="Calibri"/>
                <a:cs typeface="Times New Roman" pitchFamily="18" charset="0"/>
              </a:rPr>
              <a:t> </a:t>
            </a:r>
            <a:r>
              <a:rPr lang="kk-KZ" sz="1100" kern="0" dirty="0">
                <a:solidFill>
                  <a:prstClr val="black"/>
                </a:solidFill>
                <a:latin typeface="Times New Roman" panose="02020603050405020304" pitchFamily="18" charset="0"/>
                <a:ea typeface="Calibri"/>
                <a:cs typeface="Times New Roman" pitchFamily="18" charset="0"/>
                <a:sym typeface="Calibri"/>
              </a:rPr>
              <a:t>3</a:t>
            </a:r>
            <a:r>
              <a:rPr lang="kk-KZ" sz="1100" dirty="0">
                <a:solidFill>
                  <a:prstClr val="black"/>
                </a:solidFill>
                <a:latin typeface="Times New Roman" panose="02020603050405020304" pitchFamily="18" charset="0"/>
                <a:ea typeface="Calibri"/>
                <a:cs typeface="Times New Roman" pitchFamily="18" charset="0"/>
              </a:rPr>
              <a:t>-5</a:t>
            </a:r>
            <a:r>
              <a:rPr lang="kk-KZ" sz="1100" kern="0" dirty="0">
                <a:solidFill>
                  <a:prstClr val="black"/>
                </a:solidFill>
                <a:latin typeface="Times New Roman" panose="02020603050405020304" pitchFamily="18" charset="0"/>
                <a:ea typeface="Calibri"/>
                <a:cs typeface="Times New Roman" pitchFamily="18" charset="0"/>
                <a:sym typeface="Calibri"/>
              </a:rPr>
              <a:t>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12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938714"/>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kk-KZ" sz="1100" dirty="0">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p>
          <a:p>
            <a:pPr indent="265113" algn="just">
              <a:defRPr/>
            </a:pPr>
            <a:r>
              <a:rPr lang="ru-RU" sz="1100" dirty="0" err="1">
                <a:latin typeface="Times New Roman" panose="02020603050405020304" pitchFamily="18" charset="0"/>
                <a:cs typeface="Times New Roman" panose="02020603050405020304" pitchFamily="18" charset="0"/>
              </a:rPr>
              <a:t>Жалпы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қала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бойынша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ауаның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ластану</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деңгейінің</a:t>
            </a:r>
            <a:r>
              <a:rPr lang="ru-RU" sz="11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төмен</a:t>
            </a:r>
            <a:r>
              <a:rPr lang="ru-RU" sz="1100" b="1"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болуы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күтілуде</a:t>
            </a:r>
            <a:r>
              <a:rPr lang="ru-RU" sz="1100" dirty="0">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a:p>
            <a:pPr indent="265113" algn="just">
              <a:defRPr/>
            </a:pP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391016767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40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695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39</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a:latin typeface="Times New Roman"/>
                <a:ea typeface="Times New Roman"/>
                <a:cs typeface="Times New Roman"/>
                <a:sym typeface="Times New Roman"/>
              </a:rPr>
              <a:t>Кеңшілік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1447</TotalTime>
  <Words>669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174</cp:revision>
  <dcterms:modified xsi:type="dcterms:W3CDTF">2025-09-12T09:21:58Z</dcterms:modified>
</cp:coreProperties>
</file>