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5062074"/>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77547"/>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кей уақыттарда жаңбыр, найзағай. Солтүстік-шығыстан жел соғады, күші 7-12, күндіз екпіні 15 м/с. Ауа температурасы түнде 7-9, күндіз 11-13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солтүстіктен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650964"/>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24985</TotalTime>
  <Words>573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4905</cp:revision>
  <cp:lastPrinted>2021-07-01T03:56:27Z</cp:lastPrinted>
  <dcterms:created xsi:type="dcterms:W3CDTF">2018-03-27T06:03:00Z</dcterms:created>
  <dcterms:modified xsi:type="dcterms:W3CDTF">2025-09-12T08:21:59Z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