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881060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12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3-8 м/с. Ауа температурасы түнде 3-5, күндіз 11-13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13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2-7 м/с. Ауа температурасы 3-5 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625170582"/>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19157</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3709</cp:revision>
  <cp:lastPrinted>2021-07-01T07:38:07Z</cp:lastPrinted>
  <dcterms:created xsi:type="dcterms:W3CDTF">2018-03-27T06:03:00Z</dcterms:created>
  <dcterms:modified xsi:type="dcterms:W3CDTF">2025-09-12T05:34:52Z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