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944397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№255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 </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1548871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a:latin typeface="Times New Roman" panose="02020603050405020304" pitchFamily="18" charset="0"/>
                <a:cs typeface="Times New Roman" panose="02020603050405020304" pitchFamily="18" charset="0"/>
              </a:rPr>
              <a:t>қыркүйек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13</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 </a:t>
            </a:r>
            <a:r>
              <a:rPr lang="kk-KZ" sz="1100" dirty="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шығыстан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a:t>
            </a:r>
            <a:r>
              <a:rPr lang="ru-RU" sz="1100" dirty="0" smtClean="0">
                <a:latin typeface="Times New Roman" pitchFamily="18" charset="0"/>
                <a:cs typeface="Times New Roman" pitchFamily="18" charset="0"/>
              </a:rPr>
              <a:t>-10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8-10,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20-22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ctr"/>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14 қыркүйекке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14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қыркүйек</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a:t>
            </a:r>
            <a:r>
              <a:rPr lang="ru-RU" sz="1100" dirty="0" err="1" smtClean="0">
                <a:solidFill>
                  <a:prstClr val="black"/>
                </a:solidFill>
                <a:latin typeface="Times New Roman" pitchFamily="18" charset="0"/>
                <a:cs typeface="Times New Roman" pitchFamily="18" charset="0"/>
              </a:rPr>
              <a:t>ұлтты</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солтүстік-шығыстан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a:solidFill>
                  <a:srgbClr val="000000"/>
                </a:solidFill>
                <a:latin typeface="Times New Roman" panose="02020603050405020304" pitchFamily="18" charset="0"/>
                <a:cs typeface="Times New Roman" panose="02020603050405020304"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sym typeface="+mn-ea"/>
              </a:rPr>
              <a:t>тәулік бойы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itchFamily="18" charset="0"/>
                <a:cs typeface="Times New Roman" pitchFamily="18" charset="0"/>
                <a:sym typeface="+mn-ea"/>
              </a:rPr>
              <a:t>қыркүйек </a:t>
            </a:r>
            <a:r>
              <a:rPr lang="kk-KZ" sz="1100" dirty="0" smtClean="0">
                <a:solidFill>
                  <a:schemeClr val="tx1"/>
                </a:solidFill>
                <a:latin typeface="Times New Roman" panose="02020603050405020304" pitchFamily="18" charset="0"/>
                <a:cs typeface="Times New Roman" panose="02020603050405020304" pitchFamily="18" charset="0"/>
              </a:rPr>
              <a:t>түнде</a:t>
            </a:r>
            <a:r>
              <a:rPr lang="kk-KZ"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34495</TotalTime>
  <Words>562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6718</cp:revision>
  <cp:lastPrinted>2021-07-01T03:56:27Z</cp:lastPrinted>
  <dcterms:created xsi:type="dcterms:W3CDTF">2018-03-27T06:03:00Z</dcterms:created>
  <dcterms:modified xsi:type="dcterms:W3CDTF">2025-09-12T06:03:51Z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