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94005963"/>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a:t>
            </a:r>
            <a:r>
              <a:rPr lang="kk-KZ" sz="1200" dirty="0" smtClean="0">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7</a:t>
            </a:r>
            <a:r>
              <a:rPr lang="kk-KZ" sz="1200" kern="900" dirty="0" smtClean="0">
                <a:solidFill>
                  <a:srgbClr val="000000"/>
                </a:solidFill>
                <a:latin typeface="Times New Roman" panose="02020603050405020304" pitchFamily="18" charset="0"/>
                <a:ea typeface="Times New Roman" panose="02020603050405020304" pitchFamily="18" charset="0"/>
              </a:rPr>
              <a:t>-12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2-4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топыра</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қ бетіңде 2 градус үсік күтіледі,</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14-16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96482777"/>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347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11</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6" y="248999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25932</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5067</cp:revision>
  <cp:lastPrinted>2021-07-01T07:38:07Z</cp:lastPrinted>
  <dcterms:created xsi:type="dcterms:W3CDTF">2018-03-27T06:03:00Z</dcterms:created>
  <dcterms:modified xsi:type="dcterms:W3CDTF">2025-09-12T08:15:55Z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