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5611983"/>
              </p:ext>
            </p:extLst>
          </p:nvPr>
        </p:nvGraphicFramePr>
        <p:xfrm>
          <a:off x="307975" y="251534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 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211" y="38595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күндіз жаңбыр, найзағай. Жел батыстан, </a:t>
            </a:r>
            <a:r>
              <a:rPr lang="kk-KZ" sz="1200" dirty="0" smtClean="0">
                <a:solidFill>
                  <a:prstClr val="black"/>
                </a:solidFill>
                <a:latin typeface="Times New Roman" pitchFamily="18" charset="0"/>
                <a:cs typeface="Times New Roman" pitchFamily="18" charset="0"/>
              </a:rPr>
              <a:t>солтүстік-батыстан, солтүстіктен </a:t>
            </a:r>
            <a:r>
              <a:rPr lang="kk-KZ" sz="1200" dirty="0" smtClean="0">
                <a:solidFill>
                  <a:prstClr val="black"/>
                </a:solidFill>
                <a:latin typeface="Times New Roman" pitchFamily="18" charset="0"/>
                <a:cs typeface="Times New Roman" pitchFamily="18" charset="0"/>
              </a:rPr>
              <a:t>соғады, күші 7-12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 altLang="ru-RU" sz="1200" b="1" dirty="0">
              <a:latin typeface="Times New Roman" pitchFamily="18" charset="0"/>
              <a:cs typeface="Times New Roman" pitchFamily="18" charset="0"/>
            </a:endParaRPr>
          </a:p>
          <a:p>
            <a:pPr algn="ctr">
              <a:spcBef>
                <a:spcPts val="0"/>
              </a:spcBef>
              <a:defRPr/>
            </a:pPr>
            <a:endParaRPr lang="kk-KZ" altLang="ru-RU" sz="500" b="1" dirty="0" smtClean="0">
              <a:latin typeface="Times New Roman" pitchFamily="18" charset="0"/>
              <a:cs typeface="Times New Roman" pitchFamily="18" charset="0"/>
            </a:endParaRPr>
          </a:p>
          <a:p>
            <a:pPr algn="ctr">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4</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67974" y="34450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7974" y="24765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656208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18589</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3560</cp:revision>
  <cp:lastPrinted>2021-07-01T03:56:27Z</cp:lastPrinted>
  <dcterms:created xsi:type="dcterms:W3CDTF">2018-03-27T06:03:00Z</dcterms:created>
  <dcterms:modified xsi:type="dcterms:W3CDTF">2025-09-12T07:43:01Z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