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74" d="100"/>
          <a:sy n="74" d="100"/>
        </p:scale>
        <p:origin x="82" y="2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5422685"/>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255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12</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12 </a:t>
            </a:r>
            <a:r>
              <a:rPr lang="ru-RU" altLang="ru-RU" sz="1100" b="1" dirty="0" err="1">
                <a:latin typeface="Times New Roman" panose="02020603050405020304" pitchFamily="18" charset="0"/>
                <a:cs typeface="Times New Roman" panose="02020603050405020304" pitchFamily="18" charset="0"/>
              </a:rPr>
              <a:t>қыркүйекте</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65157775"/>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9502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43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1123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0.313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265844"/>
            <a:ext cx="4726961" cy="1769715"/>
          </a:xfrm>
          <a:prstGeom prst="rect">
            <a:avLst/>
          </a:prstGeom>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 13 </a:t>
            </a:r>
            <a:r>
              <a:rPr lang="kk-KZ" sz="1050" b="1" dirty="0">
                <a:latin typeface="Times New Roman" panose="02020603050405020304" pitchFamily="18" charset="0"/>
                <a:cs typeface="Times New Roman" panose="02020603050405020304" pitchFamily="18" charset="0"/>
              </a:rPr>
              <a:t>қыркүйекке</a:t>
            </a:r>
            <a:r>
              <a:rPr lang="ru-RU" altLang="ru-RU" sz="1050" b="1" dirty="0">
                <a:solidFill>
                  <a:prstClr val="black"/>
                </a:solidFill>
                <a:latin typeface="Times New Roman" panose="02020603050405020304" pitchFamily="18" charset="0"/>
                <a:cs typeface="Times New Roman" panose="02020603050405020304" pitchFamily="18" charset="0"/>
              </a:rPr>
              <a:t> </a:t>
            </a:r>
            <a:r>
              <a:rPr lang="ru-RU" sz="105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050" b="1" dirty="0">
                <a:latin typeface="Times New Roman" panose="02020603050405020304" pitchFamily="18" charset="0"/>
                <a:cs typeface="Times New Roman" panose="02020603050405020304" pitchFamily="18" charset="0"/>
              </a:rPr>
              <a:t>12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20-ден 13 </a:t>
            </a:r>
            <a:r>
              <a:rPr lang="kk-KZ" sz="1050" b="1" dirty="0">
                <a:latin typeface="Times New Roman" panose="02020603050405020304" pitchFamily="18" charset="0"/>
                <a:cs typeface="Times New Roman" panose="02020603050405020304" pitchFamily="18" charset="0"/>
              </a:rPr>
              <a:t>қыркүйек</a:t>
            </a:r>
            <a:r>
              <a:rPr lang="ru-RU" sz="1050" b="1" dirty="0">
                <a:latin typeface="Times New Roman" panose="02020603050405020304" pitchFamily="18" charset="0"/>
                <a:cs typeface="Times New Roman" panose="02020603050405020304" pitchFamily="18" charset="0"/>
              </a:rPr>
              <a:t> с. 20-ға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algn="just"/>
            <a:r>
              <a:rPr lang="kk-KZ" sz="1050" dirty="0">
                <a:latin typeface="Times New Roman" panose="02020603050405020304" pitchFamily="18" charset="0"/>
                <a:cs typeface="Times New Roman" panose="02020603050405020304" pitchFamily="18" charset="0"/>
              </a:rPr>
              <a:t>        Көшпелі бұлтты, </a:t>
            </a:r>
            <a:r>
              <a:rPr lang="kk-KZ" sz="1100" dirty="0">
                <a:latin typeface="Times New Roman" panose="02020603050405020304" pitchFamily="18" charset="0"/>
                <a:cs typeface="Times New Roman" panose="02020603050405020304" pitchFamily="18" charset="0"/>
              </a:rPr>
              <a:t>жауын-шашынсыз. Солтүстіктен жел соғады, күші 9-14 м/с. Ауа температурасы түнде 6-8, күндіз 11-13 жылы.</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p>
            <a:pPr algn="ctr"/>
            <a:endParaRPr lang="kk-KZ" sz="1100" b="1" kern="1400"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14</a:t>
            </a:r>
            <a:r>
              <a:rPr lang="ru-RU" sz="1100" b="1" kern="1400" dirty="0">
                <a:solidFill>
                  <a:prstClr val="black"/>
                </a:solidFill>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қыркүйекке</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13 </a:t>
            </a:r>
            <a:r>
              <a:rPr lang="kk-KZ" sz="1100" b="1" dirty="0">
                <a:latin typeface="Times New Roman" panose="02020603050405020304" pitchFamily="18" charset="0"/>
                <a:cs typeface="Times New Roman" panose="02020603050405020304" pitchFamily="18" charset="0"/>
              </a:rPr>
              <a:t>қыркүйек</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14 </a:t>
            </a:r>
            <a:r>
              <a:rPr lang="kk-KZ" sz="1100" b="1" kern="1400" dirty="0">
                <a:latin typeface="Times New Roman" panose="02020603050405020304" pitchFamily="18" charset="0"/>
                <a:cs typeface="Times New Roman" panose="02020603050405020304" pitchFamily="18" charset="0"/>
              </a:rPr>
              <a:t>қыркүйек</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Солтүстіктен жел соғады, күші 9-14  м/с. Ауа температурасы 6-8 жылы.</a:t>
            </a:r>
          </a:p>
          <a:p>
            <a:pPr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8483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13</a:t>
            </a:r>
            <a:r>
              <a:rPr lang="ru-RU" sz="12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14 </a:t>
            </a:r>
            <a:r>
              <a:rPr lang="kk-KZ" sz="1100" dirty="0">
                <a:solidFill>
                  <a:schemeClr val="tx1"/>
                </a:solidFill>
                <a:latin typeface="Times New Roman" panose="02020603050405020304" pitchFamily="18" charset="0"/>
                <a:cs typeface="Times New Roman" panose="02020603050405020304" pitchFamily="18" charset="0"/>
              </a:rPr>
              <a:t>қыркүйекте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endParaRPr lang="ru-RU" sz="105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136640" y="297288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45558</TotalTime>
  <Words>603</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6787</cp:revision>
  <cp:lastPrinted>2025-07-15T07:11:11Z</cp:lastPrinted>
  <dcterms:created xsi:type="dcterms:W3CDTF">2018-03-27T06:03:00Z</dcterms:created>
  <dcterms:modified xsi:type="dcterms:W3CDTF">2025-09-12T06:49:57Z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