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75253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255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12</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Шығыстан, солтүстік-шығыстан жел соғады, </a:t>
            </a:r>
            <a:r>
              <a:rPr lang="kk-KZ" sz="1150" dirty="0">
                <a:latin typeface="Times New Roman" panose="02020603050405020304" pitchFamily="18" charset="0"/>
                <a:cs typeface="Times New Roman" panose="02020603050405020304" pitchFamily="18" charset="0"/>
              </a:rPr>
              <a:t>күші </a:t>
            </a:r>
            <a:r>
              <a:rPr lang="kk-KZ" sz="1150" dirty="0" smtClean="0">
                <a:latin typeface="Times New Roman" panose="02020603050405020304" pitchFamily="18" charset="0"/>
                <a:cs typeface="Times New Roman" panose="02020603050405020304" pitchFamily="18" charset="0"/>
              </a:rPr>
              <a:t>9-14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7-9, </a:t>
            </a:r>
            <a:r>
              <a:rPr lang="kk-KZ" sz="1150" dirty="0">
                <a:latin typeface="Times New Roman" panose="02020603050405020304" pitchFamily="18" charset="0"/>
                <a:cs typeface="Times New Roman" panose="02020603050405020304" pitchFamily="18" charset="0"/>
              </a:rPr>
              <a:t>күндіз </a:t>
            </a:r>
            <a:r>
              <a:rPr lang="kk-KZ" sz="1150" dirty="0" smtClean="0">
                <a:latin typeface="Times New Roman" panose="02020603050405020304" pitchFamily="18" charset="0"/>
                <a:cs typeface="Times New Roman" panose="02020603050405020304" pitchFamily="18" charset="0"/>
              </a:rPr>
              <a:t>16-18 </a:t>
            </a:r>
            <a:r>
              <a:rPr lang="kk-KZ" sz="1150" dirty="0">
                <a:latin typeface="Times New Roman" panose="02020603050405020304" pitchFamily="18" charset="0"/>
                <a:cs typeface="Times New Roman" panose="02020603050405020304" pitchFamily="18" charset="0"/>
              </a:rPr>
              <a:t>градус 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14 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a:t>
            </a:r>
            <a:r>
              <a:rPr lang="kk-KZ" sz="1150" smtClean="0">
                <a:latin typeface="Times New Roman" panose="02020603050405020304" pitchFamily="18" charset="0"/>
                <a:cs typeface="Times New Roman" panose="02020603050405020304" pitchFamily="18" charset="0"/>
              </a:rPr>
              <a:t>Солтүстік-шығыстан </a:t>
            </a:r>
            <a:r>
              <a:rPr lang="kk-KZ" sz="1150" dirty="0" smtClean="0">
                <a:latin typeface="Times New Roman" panose="02020603050405020304" pitchFamily="18" charset="0"/>
                <a:cs typeface="Times New Roman" panose="02020603050405020304" pitchFamily="18" charset="0"/>
              </a:rPr>
              <a:t>жел соғады, </a:t>
            </a:r>
            <a:r>
              <a:rPr lang="kk-KZ" sz="1150">
                <a:latin typeface="Times New Roman" panose="02020603050405020304" pitchFamily="18" charset="0"/>
                <a:cs typeface="Times New Roman" panose="02020603050405020304" pitchFamily="18" charset="0"/>
              </a:rPr>
              <a:t>күші </a:t>
            </a:r>
            <a:r>
              <a:rPr lang="kk-KZ" sz="1150" smtClean="0">
                <a:latin typeface="Times New Roman" panose="02020603050405020304" pitchFamily="18" charset="0"/>
                <a:cs typeface="Times New Roman" panose="02020603050405020304" pitchFamily="18" charset="0"/>
              </a:rPr>
              <a:t>0-5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4-6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373087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0,815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0,813</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13 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14 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Аманжолқызы А./Сұлтанова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35115</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6019</cp:revision>
  <cp:lastPrinted>2021-07-01T07:38:07Z</cp:lastPrinted>
  <dcterms:created xsi:type="dcterms:W3CDTF">2018-03-27T06:03:00Z</dcterms:created>
  <dcterms:modified xsi:type="dcterms:W3CDTF">2025-09-12T09:06:37Z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