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764982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11</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11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4377636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12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11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12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түнде жаңбыр. Солтүстіктен жел соғады, күші 9-14 м/с. Ауа температурасы түнде 9-11, күндіз 14-16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a:t>
            </a:r>
            <a:r>
              <a:rPr lang="ru-RU" sz="1100" b="1" kern="1400" dirty="0">
                <a:solidFill>
                  <a:prstClr val="black"/>
                </a:solidFill>
                <a:latin typeface="Times New Roman" panose="02020603050405020304" pitchFamily="18" charset="0"/>
                <a:cs typeface="Times New Roman" panose="02020603050405020304" pitchFamily="18" charset="0"/>
              </a:rPr>
              <a:t>3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12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13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Тұман. Солтүстіктен жел соғады, күші 7-12  м/с. Ауа температурасы 5-7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12</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13 </a:t>
            </a:r>
            <a:r>
              <a:rPr lang="kk-KZ" sz="1100" dirty="0">
                <a:solidFill>
                  <a:schemeClr val="tx1"/>
                </a:solidFill>
                <a:latin typeface="Times New Roman" panose="02020603050405020304" pitchFamily="18" charset="0"/>
                <a:cs typeface="Times New Roman" panose="02020603050405020304" pitchFamily="18" charset="0"/>
              </a:rPr>
              <a:t>қыркүйекте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45556</TotalTime>
  <Words>607</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6785</cp:revision>
  <cp:lastPrinted>2025-07-15T07:11:11Z</cp:lastPrinted>
  <dcterms:created xsi:type="dcterms:W3CDTF">2018-03-27T06:03:00Z</dcterms:created>
  <dcterms:modified xsi:type="dcterms:W3CDTF">2025-09-11T07:08:28Z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