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3002773"/>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kk-KZ" sz="12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ru-RU" sz="1200" dirty="0" smtClean="0">
                <a:latin typeface="Times New Roman" panose="02020603050405020304" pitchFamily="18" charset="0"/>
                <a:ea typeface="Times New Roman" panose="02020603050405020304" pitchFamily="18" charset="0"/>
              </a:rPr>
              <a:t>,</a:t>
            </a:r>
            <a:r>
              <a:rPr lang="kk-KZ"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жаңбыр, найзағай.</a:t>
            </a:r>
            <a:r>
              <a:rPr lang="ru-RU" sz="1200" dirty="0" smtClean="0">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Солтүстік-шығыстан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5-7,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11-13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Солтүстік-шығыстан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7-12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3-5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7019124"/>
              </p:ext>
            </p:extLst>
          </p:nvPr>
        </p:nvGraphicFramePr>
        <p:xfrm>
          <a:off x="5024389" y="4169325"/>
          <a:ext cx="4716320" cy="2223135"/>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2246" y="248999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13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25926</TotalTime>
  <Words>583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5066</cp:revision>
  <cp:lastPrinted>2021-07-01T07:38:07Z</cp:lastPrinted>
  <dcterms:created xsi:type="dcterms:W3CDTF">2018-03-27T06:03:00Z</dcterms:created>
  <dcterms:modified xsi:type="dcterms:W3CDTF">2025-09-11T06:54:45Z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