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505285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a:t>
                      </a:r>
                      <a:r>
                        <a:rPr lang="en-US" dirty="0"/>
                        <a:t>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a:t>
                      </a:r>
                      <a:r>
                        <a:rPr lang="en-US" baseline="0" dirty="0"/>
                        <a:t>1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a:t>
            </a:r>
            <a:r>
              <a:rPr lang="en-US" altLang="ru-RU" sz="1100" b="1" dirty="0">
                <a:latin typeface="Times New Roman" panose="02020603050405020304" pitchFamily="18" charset="0"/>
                <a:ea typeface="Calibri"/>
                <a:cs typeface="Times New Roman" pitchFamily="18" charset="0"/>
              </a:rPr>
              <a:t>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a:t>
            </a:r>
            <a:r>
              <a:rPr lang="en-US" altLang="ru-RU" sz="1100" b="1" dirty="0">
                <a:latin typeface="Times New Roman" panose="02020603050405020304" pitchFamily="18" charset="0"/>
                <a:ea typeface="Calibri"/>
                <a:cs typeface="Times New Roman" pitchFamily="18" charset="0"/>
              </a:rPr>
              <a:t>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таңертен және күндіз жаңбыр. Түнде және таңертен тұман. Солтүстіктен, солтүстік-шығыстан</a:t>
            </a:r>
            <a:r>
              <a:rPr lang="kk-KZ" sz="1100" dirty="0">
                <a:solidFill>
                  <a:prstClr val="black"/>
                </a:solidFill>
                <a:latin typeface="Times New Roman" panose="02020603050405020304" pitchFamily="18" charset="0"/>
                <a:ea typeface="Calibri"/>
                <a:cs typeface="Times New Roman" pitchFamily="18" charset="0"/>
              </a:rPr>
              <a:t> жел соғады, түнде күші 3-8, күндіз 9- 14 м/с. Ауа температурасы түнде 5-7, күндіз 13-15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1</a:t>
            </a:r>
            <a:r>
              <a:rPr lang="en-US" altLang="ru-RU" sz="1100" b="1" kern="0" dirty="0">
                <a:solidFill>
                  <a:srgbClr val="000000"/>
                </a:solidFill>
                <a:latin typeface="Times New Roman" panose="02020603050405020304" pitchFamily="18" charset="0"/>
                <a:ea typeface="Calibri"/>
                <a:cs typeface="Times New Roman" pitchFamily="18" charset="0"/>
                <a:sym typeface="Calibri"/>
              </a:rPr>
              <a:t>3</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a:t>
            </a:r>
            <a:r>
              <a:rPr lang="en-US" altLang="ru-RU" sz="1100" b="1" dirty="0">
                <a:latin typeface="Times New Roman" panose="02020603050405020304" pitchFamily="18" charset="0"/>
                <a:ea typeface="Calibri"/>
                <a:cs typeface="Times New Roman" pitchFamily="18" charset="0"/>
              </a:rPr>
              <a:t>2</a:t>
            </a:r>
            <a:r>
              <a:rPr lang="kk-KZ" altLang="ru-RU" sz="1100" b="1" dirty="0">
                <a:latin typeface="Times New Roman" panose="02020603050405020304" pitchFamily="18" charset="0"/>
                <a:ea typeface="Calibri"/>
                <a:cs typeface="Times New Roman" pitchFamily="18" charset="0"/>
              </a:rPr>
              <a:t>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a:t>
            </a:r>
            <a:r>
              <a:rPr lang="en-US" sz="1100" b="1" kern="0" dirty="0">
                <a:solidFill>
                  <a:srgbClr val="000000"/>
                </a:solidFill>
                <a:latin typeface="Times New Roman" panose="02020603050405020304" pitchFamily="18" charset="0"/>
                <a:ea typeface="Calibri"/>
                <a:cs typeface="Times New Roman" pitchFamily="18" charset="0"/>
                <a:sym typeface="Calibri"/>
              </a:rPr>
              <a:t>3</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a:t>
            </a:r>
            <a:r>
              <a:rPr lang="kk-KZ" sz="1100" dirty="0">
                <a:solidFill>
                  <a:prstClr val="black"/>
                </a:solidFill>
                <a:latin typeface="Times New Roman" panose="02020603050405020304" pitchFamily="18" charset="0"/>
                <a:ea typeface="Calibri"/>
                <a:cs typeface="Times New Roman" pitchFamily="18" charset="0"/>
              </a:rPr>
              <a:t>. Түнде және таңертен тұман.</a:t>
            </a:r>
            <a:r>
              <a:rPr lang="kk-KZ" sz="1100" kern="0" dirty="0">
                <a:solidFill>
                  <a:prstClr val="black"/>
                </a:solidFill>
                <a:latin typeface="Times New Roman" panose="02020603050405020304" pitchFamily="18" charset="0"/>
                <a:ea typeface="Calibri"/>
                <a:cs typeface="Times New Roman" pitchFamily="18" charset="0"/>
                <a:sym typeface="Calibri"/>
              </a:rPr>
              <a:t> Сол</a:t>
            </a:r>
            <a:r>
              <a:rPr lang="kk-KZ" sz="1100" dirty="0">
                <a:solidFill>
                  <a:prstClr val="black"/>
                </a:solidFill>
                <a:latin typeface="Times New Roman" panose="02020603050405020304" pitchFamily="18" charset="0"/>
                <a:ea typeface="Calibri"/>
                <a:cs typeface="Times New Roman" pitchFamily="18" charset="0"/>
              </a:rPr>
              <a:t>түстік-шығыстан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3</a:t>
            </a:r>
            <a:r>
              <a:rPr lang="kk-KZ" sz="1100">
                <a:solidFill>
                  <a:prstClr val="black"/>
                </a:solidFill>
                <a:latin typeface="Times New Roman" panose="02020603050405020304" pitchFamily="18" charset="0"/>
                <a:ea typeface="Calibri"/>
                <a:cs typeface="Times New Roman" pitchFamily="18" charset="0"/>
              </a:rPr>
              <a:t>-5</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a:t>
            </a:r>
            <a:r>
              <a:rPr lang="en-US" dirty="0"/>
              <a:t>1</a:t>
            </a:r>
            <a:r>
              <a:rPr lang="kk-KZ" dirty="0"/>
              <a:t>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66360737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1597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1446</TotalTime>
  <Words>689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170</cp:revision>
  <dcterms:modified xsi:type="dcterms:W3CDTF">2025-09-11T08:41:03Z</dcterms:modified>
</cp:coreProperties>
</file>