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2"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1921855"/>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934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11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және таңертең аздаған жаңбыр жауады. Жел, күші 5-10 м/с. Ауа температурасы түнде 6-8, күндіз </a:t>
            </a:r>
            <a:r>
              <a:rPr lang="kk-KZ" sz="1300">
                <a:effectLst/>
                <a:latin typeface="Times New Roman" panose="02020603050405020304" pitchFamily="18" charset="0"/>
                <a:ea typeface="Calibri" panose="020F0502020204030204" pitchFamily="34" charset="0"/>
              </a:rPr>
              <a:t>11-13 жылы болады.</a:t>
            </a:r>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13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12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м/с. Ауа температурасы 4-6 жылы болады.</a:t>
            </a:r>
          </a:p>
          <a:p>
            <a:pPr indent="182563" algn="just"/>
            <a:endParaRPr lang="ru-RU" sz="1300" dirty="0">
              <a:solidFill>
                <a:prstClr val="black"/>
              </a:solidFill>
              <a:latin typeface="Times New Roman"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altLang="en-US" sz="1200" i="1" dirty="0">
              <a:solidFill>
                <a:srgbClr val="000000"/>
              </a:solidFill>
              <a:latin typeface="Times New Roman" panose="02020603050405020304" pitchFamily="18" charset="0"/>
              <a:cs typeface="Times New Roman" panose="02020603050405020304" pitchFamily="18" charset="0"/>
              <a:sym typeface="+mn-ea"/>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434842837"/>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19156</TotalTime>
  <Words>571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3708</cp:revision>
  <cp:lastPrinted>2021-07-01T07:38:07Z</cp:lastPrinted>
  <dcterms:created xsi:type="dcterms:W3CDTF">2018-03-27T06:03:00Z</dcterms:created>
  <dcterms:modified xsi:type="dcterms:W3CDTF">2025-09-11T05:49:45Z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