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102" y="36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40713"/>
              </p:ext>
            </p:extLst>
          </p:nvPr>
        </p:nvGraphicFramePr>
        <p:xfrm>
          <a:off x="324390" y="237755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7503" y="272616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268797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7</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5</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1</a:t>
                      </a:r>
                      <a:r>
                        <a:rPr lang="kk-KZ"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63</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33</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3</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a:t>
            </a:r>
            <a:r>
              <a:rPr lang="en-US" altLang="ru-RU" sz="1100" b="1" dirty="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 найзағай</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түнде екпіні 15 </a:t>
            </a:r>
            <a:r>
              <a:rPr lang="kk-KZ" sz="1100" dirty="0" smtClean="0">
                <a:solidFill>
                  <a:prstClr val="black"/>
                </a:solidFill>
                <a:latin typeface="Times New Roman" pitchFamily="18" charset="0"/>
                <a:cs typeface="Times New Roman" pitchFamily="18" charset="0"/>
              </a:rPr>
              <a:t>м/с. Ауа температурасы түнде 15-17, күндіз 20-22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14-16</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57930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30811</TotalTime>
  <Words>593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4049</cp:revision>
  <cp:lastPrinted>2021-07-01T07:38:07Z</cp:lastPrinted>
  <dcterms:created xsi:type="dcterms:W3CDTF">2018-03-27T06:03:00Z</dcterms:created>
  <dcterms:modified xsi:type="dcterms:W3CDTF">2025-09-11T07:00:44Z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