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5067406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277547"/>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11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12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өткінші жаңбыр, найзағай. Түнде және таңертең тұман. С</a:t>
            </a:r>
            <a:r>
              <a:rPr lang="kk-KZ" altLang="ru-RU" sz="1200" dirty="0" smtClean="0">
                <a:latin typeface="Times New Roman" panose="02020603050405020304" pitchFamily="18" charset="0"/>
                <a:cs typeface="Times New Roman" panose="02020603050405020304" pitchFamily="18" charset="0"/>
              </a:rPr>
              <a:t>олтүстік-шығыстан жел соғады, күші 4-9 </a:t>
            </a:r>
            <a:r>
              <a:rPr lang="kk-KZ" altLang="ru-RU" sz="1200" dirty="0">
                <a:latin typeface="Times New Roman" panose="02020603050405020304" pitchFamily="18" charset="0"/>
                <a:cs typeface="Times New Roman" panose="02020603050405020304" pitchFamily="18" charset="0"/>
              </a:rPr>
              <a:t>м/с. Ауа температурасы түнде 7-9, күндіз 14-16 градус жылы</a:t>
            </a:r>
            <a:r>
              <a:rPr lang="kk-KZ" altLang="ru-RU" sz="1200" dirty="0" smtClean="0">
                <a:latin typeface="Times New Roman" panose="02020603050405020304" pitchFamily="18" charset="0"/>
                <a:cs typeface="Times New Roman" panose="02020603050405020304" pitchFamily="18" charset="0"/>
              </a:rPr>
              <a:t>.</a:t>
            </a:r>
          </a:p>
          <a:p>
            <a:pPr algn="just"/>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13 </a:t>
            </a:r>
            <a:r>
              <a:rPr lang="ru-RU" altLang="ru-RU" sz="1150" b="1" dirty="0" err="1" smtClean="0">
                <a:latin typeface="Times New Roman" panose="02020603050405020304" pitchFamily="18" charset="0"/>
                <a:cs typeface="Times New Roman" panose="02020603050405020304" pitchFamily="18" charset="0"/>
              </a:rPr>
              <a:t>қыркүйекке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12 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a:t>
            </a:r>
            <a:r>
              <a:rPr lang="kk-KZ" sz="1150" b="1" dirty="0">
                <a:latin typeface="Times New Roman" panose="02020603050405020304" pitchFamily="18" charset="0"/>
                <a:cs typeface="Times New Roman" panose="02020603050405020304" pitchFamily="18" charset="0"/>
              </a:rPr>
              <a:t>3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күндіз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a:t>
            </a:r>
            <a:r>
              <a:rPr lang="ru-RU" sz="1150" dirty="0" err="1" smtClean="0">
                <a:latin typeface="Times New Roman" panose="02020603050405020304" pitchFamily="18" charset="0"/>
                <a:cs typeface="Times New Roman" panose="02020603050405020304" pitchFamily="18" charset="0"/>
              </a:rPr>
              <a:t>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солтүстіктен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smtClean="0">
                <a:latin typeface="Times New Roman" panose="02020603050405020304" pitchFamily="18" charset="0"/>
                <a:cs typeface="Times New Roman" panose="02020603050405020304" pitchFamily="18" charset="0"/>
              </a:rPr>
              <a:t> 9-14</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5-7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63866821"/>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Жайнакова З.Ж./ </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26896</TotalTime>
  <Words>616</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5001</cp:revision>
  <cp:lastPrinted>2021-07-01T07:38:07Z</cp:lastPrinted>
  <dcterms:created xsi:type="dcterms:W3CDTF">2018-03-27T06:03:00Z</dcterms:created>
  <dcterms:modified xsi:type="dcterms:W3CDTF">2025-09-11T08:06:08Z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