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33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667611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r>
              <a:rPr lang="kk-KZ" sz="1100" dirty="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күндіз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12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16957</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6858</cp:revision>
  <cp:lastPrinted>2021-07-01T03:56:27Z</cp:lastPrinted>
  <dcterms:created xsi:type="dcterms:W3CDTF">2018-03-27T06:03:00Z</dcterms:created>
  <dcterms:modified xsi:type="dcterms:W3CDTF">2025-09-10T06:36:08Z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