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130280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132952803"/>
              </p:ext>
            </p:extLst>
          </p:nvPr>
        </p:nvGraphicFramePr>
        <p:xfrm>
          <a:off x="5013732" y="4257917"/>
          <a:ext cx="4691064" cy="20544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98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түнде 14-16, күндіз 30-32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a:t>
            </a:r>
            <a:r>
              <a:rPr lang="kk-KZ" sz="1100" smtClean="0">
                <a:latin typeface="Times New Roman" pitchFamily="18" charset="0"/>
                <a:cs typeface="Times New Roman" pitchFamily="18" charset="0"/>
              </a:rPr>
              <a:t>үстік-шығыстан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14143</TotalTime>
  <Words>566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3821</cp:revision>
  <cp:lastPrinted>2021-07-01T03:56:27Z</cp:lastPrinted>
  <dcterms:created xsi:type="dcterms:W3CDTF">2018-03-27T06:03:00Z</dcterms:created>
  <dcterms:modified xsi:type="dcterms:W3CDTF">2025-09-10T06:51:21Z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