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3" d="100"/>
          <a:sy n="93" d="100"/>
        </p:scale>
        <p:origin x="102" y="36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55889202"/>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25</a:t>
                      </a: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6991738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aa-ET" sz="1100" b="0" i="0" u="none" strike="noStrike" dirty="0">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aa-ET" sz="1100" b="0" i="0" u="none" strike="noStrike">
                          <a:solidFill>
                            <a:srgbClr val="000000"/>
                          </a:solidFill>
                          <a:effectLst/>
                          <a:latin typeface="Calibri" panose="020F0502020204030204" pitchFamily="34"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aa-ET" sz="1100" b="0" i="0" u="none" strike="noStrike">
                          <a:solidFill>
                            <a:srgbClr val="000000"/>
                          </a:solidFill>
                          <a:effectLst/>
                          <a:latin typeface="Calibri" panose="020F0502020204030204" pitchFamily="34" charset="0"/>
                        </a:rPr>
                        <a:t>201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aa-ET" sz="1100" b="0" i="0" u="none" strike="noStrike">
                          <a:solidFill>
                            <a:srgbClr val="000000"/>
                          </a:solidFill>
                          <a:effectLst/>
                          <a:latin typeface="Calibri" panose="020F0502020204030204" pitchFamily="34" charset="0"/>
                        </a:rPr>
                        <a:t>0.67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en-US" sz="1100" b="0" i="0" u="none" strike="noStrike" dirty="0" smtClean="0">
                          <a:solidFill>
                            <a:srgbClr val="000000"/>
                          </a:solidFill>
                          <a:effectLst/>
                          <a:latin typeface="Calibri" panose="020F0502020204030204" pitchFamily="34" charset="0"/>
                        </a:rPr>
                        <a:t>8</a:t>
                      </a:r>
                      <a:endParaRPr lang="aa-ET"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aa-ET" sz="1100" b="0" i="0" u="none" strike="noStrike" dirty="0" smtClean="0">
                          <a:solidFill>
                            <a:srgbClr val="000000"/>
                          </a:solidFill>
                          <a:effectLst/>
                          <a:latin typeface="Calibri" panose="020F0502020204030204" pitchFamily="34" charset="0"/>
                        </a:rPr>
                        <a:t>0.01</a:t>
                      </a:r>
                      <a:r>
                        <a:rPr lang="en-US" sz="1100" b="0" i="0" u="none" strike="noStrike" dirty="0" smtClean="0">
                          <a:solidFill>
                            <a:srgbClr val="000000"/>
                          </a:solidFill>
                          <a:effectLst/>
                          <a:latin typeface="Calibri" panose="020F0502020204030204" pitchFamily="34" charset="0"/>
                        </a:rPr>
                        <a:t>6</a:t>
                      </a:r>
                      <a:endParaRPr lang="aa-ET"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aa-ET" sz="1100" b="0" i="0" u="none" strike="noStrike" dirty="0" smtClean="0">
                          <a:solidFill>
                            <a:srgbClr val="000000"/>
                          </a:solidFill>
                          <a:effectLst/>
                          <a:latin typeface="Calibri" panose="020F0502020204030204" pitchFamily="34" charset="0"/>
                        </a:rPr>
                        <a:t>1</a:t>
                      </a:r>
                      <a:r>
                        <a:rPr lang="kk-KZ" sz="1100" b="0" i="0" u="none" strike="noStrike" dirty="0" smtClean="0">
                          <a:solidFill>
                            <a:srgbClr val="000000"/>
                          </a:solidFill>
                          <a:effectLst/>
                          <a:latin typeface="Calibri" panose="020F0502020204030204" pitchFamily="34" charset="0"/>
                        </a:rPr>
                        <a:t>130</a:t>
                      </a:r>
                      <a:endParaRPr lang="aa-ET"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aa-ET" sz="1100" b="0" i="0" u="none" strike="noStrike" dirty="0" smtClean="0">
                          <a:solidFill>
                            <a:srgbClr val="000000"/>
                          </a:solidFill>
                          <a:effectLst/>
                          <a:latin typeface="Calibri" panose="020F0502020204030204" pitchFamily="34" charset="0"/>
                        </a:rPr>
                        <a:t>0.2</a:t>
                      </a:r>
                      <a:r>
                        <a:rPr lang="kk-KZ" sz="1100" b="0" i="0" u="none" strike="noStrike" dirty="0" smtClean="0">
                          <a:solidFill>
                            <a:srgbClr val="000000"/>
                          </a:solidFill>
                          <a:effectLst/>
                          <a:latin typeface="Calibri" panose="020F0502020204030204" pitchFamily="34" charset="0"/>
                        </a:rPr>
                        <a:t>26</a:t>
                      </a:r>
                      <a:endParaRPr lang="aa-ET"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kk-KZ" sz="1100" b="0" i="0" u="none" strike="noStrike" dirty="0" smtClean="0">
                          <a:solidFill>
                            <a:srgbClr val="000000"/>
                          </a:solidFill>
                          <a:effectLst/>
                          <a:latin typeface="Calibri" panose="020F0502020204030204" pitchFamily="34" charset="0"/>
                        </a:rPr>
                        <a:t>5</a:t>
                      </a:r>
                      <a:endParaRPr lang="aa-ET"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aa-ET" sz="1100" b="0" i="0" u="none" strike="noStrike" dirty="0" smtClean="0">
                          <a:solidFill>
                            <a:srgbClr val="000000"/>
                          </a:solidFill>
                          <a:effectLst/>
                          <a:latin typeface="Calibri" panose="020F0502020204030204" pitchFamily="34" charset="0"/>
                        </a:rPr>
                        <a:t>0.</a:t>
                      </a:r>
                      <a:r>
                        <a:rPr lang="kk-KZ" sz="1100" b="0" i="0" u="none" strike="noStrike" dirty="0" smtClean="0">
                          <a:solidFill>
                            <a:srgbClr val="000000"/>
                          </a:solidFill>
                          <a:effectLst/>
                          <a:latin typeface="Calibri" panose="020F0502020204030204" pitchFamily="34" charset="0"/>
                        </a:rPr>
                        <a:t>575</a:t>
                      </a:r>
                      <a:endParaRPr lang="aa-ET"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1</a:t>
            </a:r>
            <a:r>
              <a:rPr lang="kk-KZ" altLang="ru-RU" sz="1100" b="1" dirty="0" smtClean="0">
                <a:latin typeface="Times New Roman" panose="02020603050405020304" pitchFamily="18" charset="0"/>
                <a:cs typeface="Times New Roman" panose="02020603050405020304" pitchFamily="18" charset="0"/>
              </a:rPr>
              <a:t>1 </a:t>
            </a:r>
            <a:r>
              <a:rPr lang="en-US"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қыркүйек</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10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smtClean="0">
                <a:solidFill>
                  <a:srgbClr val="000000"/>
                </a:solidFill>
                <a:latin typeface="Times New Roman" panose="02020603050405020304" pitchFamily="18" charset="0"/>
                <a:cs typeface="Times New Roman" panose="02020603050405020304" pitchFamily="18" charset="0"/>
              </a:rPr>
              <a:t>1 </a:t>
            </a:r>
            <a:r>
              <a:rPr lang="kk-KZ" altLang="ru-RU" sz="1100" b="1" dirty="0">
                <a:solidFill>
                  <a:srgbClr val="000000"/>
                </a:solidFill>
                <a:latin typeface="Times New Roman" panose="02020603050405020304" pitchFamily="18" charset="0"/>
                <a:cs typeface="Times New Roman" panose="02020603050405020304" pitchFamily="18" charset="0"/>
              </a:rPr>
              <a:t>қыркүйек</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жаңбыр</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солтүстіктен,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түнде екпіні 15-18</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18-20,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26-28</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2 </a:t>
            </a:r>
            <a:r>
              <a:rPr lang="kk-KZ" sz="1100" b="1" dirty="0">
                <a:solidFill>
                  <a:srgbClr val="000000"/>
                </a:solidFill>
                <a:latin typeface="Times New Roman" panose="02020603050405020304" pitchFamily="18" charset="0"/>
                <a:cs typeface="Times New Roman" panose="02020603050405020304" pitchFamily="18" charset="0"/>
              </a:rPr>
              <a:t>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2</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бұллты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жаңбыр</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19-21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Адылбаева Г.Б./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30820</TotalTime>
  <Words>596</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4046</cp:revision>
  <cp:lastPrinted>2021-07-01T07:38:07Z</cp:lastPrinted>
  <dcterms:created xsi:type="dcterms:W3CDTF">2018-03-27T06:03:00Z</dcterms:created>
  <dcterms:modified xsi:type="dcterms:W3CDTF">2025-09-10T07:06:55Z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