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5931353"/>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93538"/>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10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жаңбыр, найзағай, тұман. Солтүстіктен жел соғады, күші 7-12, екпіні 15 м/с. Ауа температурасы түнде 8-10, күндіз 13-15 градус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11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жаңбыр. Түнде және таңертен тұман. Солтүстік-шығыстан жел соғады, күші 9-14 м/с. </a:t>
            </a:r>
            <a:r>
              <a:rPr lang="kk-KZ" sz="1300">
                <a:effectLst/>
                <a:latin typeface="Times New Roman" panose="02020603050405020304" pitchFamily="18" charset="0"/>
                <a:ea typeface="Calibri" panose="020F0502020204030204" pitchFamily="34" charset="0"/>
              </a:rPr>
              <a:t>Ауа температурасы 5-7 градус жылы.</a:t>
            </a:r>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669997709"/>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Тілеуқұл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19150</TotalTime>
  <Words>586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3707</cp:revision>
  <cp:lastPrinted>2021-07-01T07:38:07Z</cp:lastPrinted>
  <dcterms:created xsi:type="dcterms:W3CDTF">2018-03-27T06:03:00Z</dcterms:created>
  <dcterms:modified xsi:type="dcterms:W3CDTF">2025-09-10T08:14:06Z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