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98"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01869228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596613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0,294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909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11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10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11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Солтүстік-шығыстан жел соғады, күші 7-12 м/с. Ауа температурасы түнде 13-15, күндіз 23-25 жылы.</a:t>
            </a: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11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12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dirty="0" smtClean="0">
                <a:latin typeface="Times New Roman"/>
                <a:ea typeface="Times New Roman"/>
              </a:rPr>
              <a:t>жауын-шашынсыз. </a:t>
            </a:r>
            <a:r>
              <a:rPr lang="kk-KZ" sz="1200" dirty="0" smtClean="0">
                <a:latin typeface="Times New Roman"/>
                <a:ea typeface="Times New Roman"/>
              </a:rPr>
              <a:t>С</a:t>
            </a:r>
            <a:r>
              <a:rPr lang="kk-KZ" sz="1200" kern="1400" dirty="0" smtClean="0">
                <a:latin typeface="Times New Roman"/>
                <a:ea typeface="Times New Roman"/>
              </a:rPr>
              <a:t>олтүстік-шығыстан, шығыстан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2-7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11-13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12 </a:t>
            </a:r>
            <a:r>
              <a:rPr lang="ru-RU" sz="115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29743</TotalTime>
  <Words>575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4915</cp:revision>
  <cp:lastPrinted>2023-02-06T06:57:51Z</cp:lastPrinted>
  <dcterms:created xsi:type="dcterms:W3CDTF">2018-03-27T06:03:00Z</dcterms:created>
  <dcterms:modified xsi:type="dcterms:W3CDTF">2025-09-10T07:03:16Z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