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363135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солтүстік-шығыстан,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 Ауаның температурасы түнде 10-12, күндіз 24-26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қыркүйекке</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a:latin typeface="Times New Roman" panose="02020603050405020304" pitchFamily="18" charset="0"/>
                <a:cs typeface="Times New Roman" panose="02020603050405020304" pitchFamily="18" charset="0"/>
              </a:rPr>
              <a:t>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12-14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325545"/>
              </p:ext>
            </p:extLst>
          </p:nvPr>
        </p:nvGraphicFramePr>
        <p:xfrm>
          <a:off x="5026096" y="4531958"/>
          <a:ext cx="4691064" cy="1805575"/>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19511622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Жолмұрат</a:t>
                      </a:r>
                      <a:r>
                        <a:rPr lang="ru-RU" altLang="x-none" sz="800" b="0" baseline="0" dirty="0" smtClean="0">
                          <a:latin typeface="Times New Roman" panose="02020603050405020304" pitchFamily="18" charset="0"/>
                          <a:cs typeface="Times New Roman" panose="02020603050405020304" pitchFamily="18" charset="0"/>
                        </a:rPr>
                        <a:t> Ж</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16524</TotalTime>
  <Words>534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3892</cp:revision>
  <cp:lastPrinted>2021-07-01T07:38:07Z</cp:lastPrinted>
  <dcterms:created xsi:type="dcterms:W3CDTF">2018-03-27T06:03:00Z</dcterms:created>
  <dcterms:modified xsi:type="dcterms:W3CDTF">2025-09-10T07:07:21Z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