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947286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a:t>
            </a:r>
            <a:r>
              <a:rPr lang="kk-KZ"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кей уақытта жаңбыр, найзағай</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екпіні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15-20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7-9,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13-15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7492783"/>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25917</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5061</cp:revision>
  <cp:lastPrinted>2021-07-01T07:38:07Z</cp:lastPrinted>
  <dcterms:created xsi:type="dcterms:W3CDTF">2018-03-27T06:03:00Z</dcterms:created>
  <dcterms:modified xsi:type="dcterms:W3CDTF">2025-09-09T07:10:50Z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