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2" d="100"/>
          <a:sy n="82" d="100"/>
        </p:scale>
        <p:origin x="72" y="4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94757899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252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09</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dirty="0">
                <a:latin typeface="Times New Roman" panose="02020603050405020304" pitchFamily="18" charset="0"/>
                <a:ea typeface="Calibri"/>
                <a:cs typeface="Times New Roman" pitchFamily="18" charset="0"/>
              </a:rPr>
              <a:t>10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09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altLang="ru-RU" sz="1100" b="1" dirty="0">
                <a:latin typeface="Times New Roman" panose="02020603050405020304" pitchFamily="18" charset="0"/>
                <a:ea typeface="Calibri"/>
                <a:cs typeface="Times New Roman" pitchFamily="18" charset="0"/>
              </a:rPr>
              <a:t>10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күндіз бұршақ, дауыл.</a:t>
            </a:r>
            <a:r>
              <a:rPr lang="kk-KZ" sz="1100" dirty="0">
                <a:solidFill>
                  <a:prstClr val="black"/>
                </a:solidFill>
                <a:latin typeface="Times New Roman" panose="02020603050405020304" pitchFamily="18" charset="0"/>
                <a:ea typeface="Calibri"/>
                <a:cs typeface="Times New Roman" pitchFamily="18" charset="0"/>
              </a:rPr>
              <a:t> Оңтүстік-батыстан жел соғады, күші 9-14, таңертен және күндіз екпіні        15-20 м/с. Ауа температурасы түнде 10-12, күндіз 14-16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11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10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11</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найзағай. Сол</a:t>
            </a:r>
            <a:r>
              <a:rPr lang="kk-KZ" sz="1100" dirty="0">
                <a:solidFill>
                  <a:prstClr val="black"/>
                </a:solidFill>
                <a:latin typeface="Times New Roman" panose="02020603050405020304" pitchFamily="18" charset="0"/>
                <a:ea typeface="Calibri"/>
                <a:cs typeface="Times New Roman" pitchFamily="18" charset="0"/>
              </a:rPr>
              <a:t>түстік-батыс, солтүстіктен</a:t>
            </a:r>
            <a:r>
              <a:rPr lang="kk-KZ" sz="1100" kern="0" dirty="0">
                <a:solidFill>
                  <a:prstClr val="black"/>
                </a:solidFill>
                <a:latin typeface="Times New Roman" panose="02020603050405020304" pitchFamily="18" charset="0"/>
                <a:ea typeface="Calibri"/>
                <a:cs typeface="Times New Roman" pitchFamily="18" charset="0"/>
                <a:sym typeface="Calibri"/>
              </a:rPr>
              <a:t> жел соғады, күші 9-14</a:t>
            </a:r>
            <a:r>
              <a:rPr lang="kk-KZ" sz="1100" dirty="0">
                <a:solidFill>
                  <a:prstClr val="black"/>
                </a:solidFill>
                <a:latin typeface="Times New Roman" panose="02020603050405020304" pitchFamily="18" charset="0"/>
                <a:ea typeface="Calibri"/>
                <a:cs typeface="Times New Roman" pitchFamily="18" charset="0"/>
              </a:rPr>
              <a:t>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a:t>
            </a:r>
            <a:r>
              <a:rPr lang="kk-KZ" sz="1100" dirty="0">
                <a:solidFill>
                  <a:prstClr val="black"/>
                </a:solidFill>
                <a:latin typeface="Times New Roman" panose="02020603050405020304" pitchFamily="18" charset="0"/>
                <a:ea typeface="Calibri"/>
                <a:cs typeface="Times New Roman" pitchFamily="18" charset="0"/>
              </a:rPr>
              <a:t>6-8</a:t>
            </a:r>
            <a:r>
              <a:rPr lang="kk-KZ" sz="1100" kern="0" dirty="0">
                <a:solidFill>
                  <a:prstClr val="black"/>
                </a:solidFill>
                <a:latin typeface="Times New Roman" panose="02020603050405020304" pitchFamily="18" charset="0"/>
                <a:ea typeface="Calibri"/>
                <a:cs typeface="Times New Roman" pitchFamily="18" charset="0"/>
                <a:sym typeface="Calibri"/>
              </a:rPr>
              <a:t>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09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938714"/>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00" dirty="0">
                <a:solidFill>
                  <a:schemeClr val="tx1"/>
                </a:solidFill>
                <a:latin typeface="Times New Roman" panose="02020603050405020304" pitchFamily="18" charset="0"/>
                <a:cs typeface="Times New Roman" panose="02020603050405020304" pitchFamily="18" charset="0"/>
              </a:rPr>
              <a:t>09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жиналуына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r>
              <a:rPr lang="ru-RU" sz="1100" dirty="0" err="1">
                <a:latin typeface="Times New Roman" panose="02020603050405020304" pitchFamily="18" charset="0"/>
                <a:cs typeface="Times New Roman" panose="02020603050405020304" pitchFamily="18" charset="0"/>
              </a:rPr>
              <a:t>Жалпы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қала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бойынша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ауаның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ластану</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деңгейінің</a:t>
            </a:r>
            <a:r>
              <a:rPr lang="ru-RU" sz="11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төмен</a:t>
            </a:r>
            <a:r>
              <a:rPr lang="ru-RU" sz="1100" b="1"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болуы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күтілуде</a:t>
            </a:r>
            <a:r>
              <a:rPr lang="ru-RU" sz="1100" dirty="0">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408240611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18</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1153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51</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Жолдыбай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1261</TotalTime>
  <Words>680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156</cp:revision>
  <dcterms:modified xsi:type="dcterms:W3CDTF">2025-09-09T09:06:42Z</dcterms:modified>
</cp:coreProperties>
</file>