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4" y="60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09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6676112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10</a:t>
            </a:r>
            <a:r>
              <a:rPr lang="kk-KZ" sz="1100" b="1" dirty="0">
                <a:latin typeface="Times New Roman" pitchFamily="18" charset="0"/>
                <a:cs typeface="Times New Roman" pitchFamily="18" charset="0"/>
              </a:rPr>
              <a:t>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10</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r>
              <a:rPr lang="kk-KZ" sz="1100" dirty="0">
                <a:latin typeface="Times New Roman" pitchFamily="18" charset="0"/>
                <a:cs typeface="Times New Roman" pitchFamily="18" charset="0"/>
              </a:rPr>
              <a:t>Бұлтты, жаңбыр, найзағай, күндіз </a:t>
            </a:r>
            <a:r>
              <a:rPr lang="kk-KZ" sz="1100" dirty="0" smtClean="0">
                <a:latin typeface="Times New Roman" pitchFamily="18" charset="0"/>
                <a:cs typeface="Times New Roman" pitchFamily="18" charset="0"/>
              </a:rPr>
              <a:t>бұршақ</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күтіледі. С</a:t>
            </a:r>
            <a:r>
              <a:rPr lang="kk-KZ" sz="1100" dirty="0" smtClean="0">
                <a:latin typeface="Times New Roman" pitchFamily="18" charset="0"/>
                <a:cs typeface="Times New Roman" pitchFamily="18" charset="0"/>
              </a:rPr>
              <a:t>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9-11, күндіз </a:t>
            </a:r>
            <a:r>
              <a:rPr lang="kk-KZ" sz="1100" dirty="0" smtClean="0">
                <a:latin typeface="Times New Roman" pitchFamily="18" charset="0"/>
                <a:cs typeface="Times New Roman" pitchFamily="18" charset="0"/>
              </a:rPr>
              <a:t>14-16 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a:latin typeface="Times New Roman" pitchFamily="18" charset="0"/>
                <a:cs typeface="Times New Roman" pitchFamily="18" charset="0"/>
              </a:rPr>
              <a:t>11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10</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11</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Солтүстіктен, солтүстік-батыстан жел соғады, күші 9-14 м/с. Ауа температурасы 9-11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10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11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16954</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6854</cp:revision>
  <cp:lastPrinted>2021-07-01T03:56:27Z</cp:lastPrinted>
  <dcterms:created xsi:type="dcterms:W3CDTF">2018-03-27T06:03:00Z</dcterms:created>
  <dcterms:modified xsi:type="dcterms:W3CDTF">2025-09-09T07:20:03Z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