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8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71428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algn="just"/>
            <a:r>
              <a:rPr lang="kk-KZ" altLang="ru-RU" sz="1200" dirty="0">
                <a:solidFill>
                  <a:prstClr val="black"/>
                </a:solidFill>
                <a:latin typeface="Times New Roman" panose="02020603050405020304" pitchFamily="18" charset="0"/>
                <a:cs typeface="Times New Roman" panose="02020603050405020304" pitchFamily="18" charset="0"/>
              </a:rPr>
              <a:t>Көшпелі бұлтты, </a:t>
            </a:r>
            <a:r>
              <a:rPr lang="kk-KZ" alt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altLang="ru-RU" sz="1200" dirty="0">
                <a:solidFill>
                  <a:prstClr val="black"/>
                </a:solidFill>
                <a:latin typeface="Times New Roman" panose="02020603050405020304" pitchFamily="18" charset="0"/>
                <a:cs typeface="Times New Roman" panose="02020603050405020304" pitchFamily="18" charset="0"/>
              </a:rPr>
              <a:t>Оңтүстіктен жел соғады, күші </a:t>
            </a:r>
            <a:r>
              <a:rPr lang="kk-KZ" altLang="ru-RU" sz="1200" dirty="0" smtClean="0">
                <a:solidFill>
                  <a:prstClr val="black"/>
                </a:solidFill>
                <a:latin typeface="Times New Roman" panose="02020603050405020304" pitchFamily="18" charset="0"/>
                <a:cs typeface="Times New Roman" panose="02020603050405020304" pitchFamily="18" charset="0"/>
              </a:rPr>
              <a:t>5-10 </a:t>
            </a:r>
            <a:r>
              <a:rPr lang="kk-KZ" altLang="ru-RU" sz="1200" dirty="0">
                <a:solidFill>
                  <a:prstClr val="black"/>
                </a:solidFill>
                <a:latin typeface="Times New Roman" panose="02020603050405020304" pitchFamily="18" charset="0"/>
                <a:cs typeface="Times New Roman" panose="02020603050405020304" pitchFamily="18" charset="0"/>
              </a:rPr>
              <a:t>м/с. Ауа температурасы түнде </a:t>
            </a:r>
            <a:r>
              <a:rPr lang="kk-KZ" altLang="ru-RU" sz="1200" dirty="0" smtClean="0">
                <a:solidFill>
                  <a:prstClr val="black"/>
                </a:solidFill>
                <a:latin typeface="Times New Roman" panose="02020603050405020304" pitchFamily="18" charset="0"/>
                <a:cs typeface="Times New Roman" panose="02020603050405020304" pitchFamily="18" charset="0"/>
              </a:rPr>
              <a:t>14-16, </a:t>
            </a:r>
            <a:r>
              <a:rPr lang="kk-KZ" altLang="ru-RU" sz="1200" dirty="0">
                <a:solidFill>
                  <a:prstClr val="black"/>
                </a:solidFill>
                <a:latin typeface="Times New Roman" panose="02020603050405020304" pitchFamily="18" charset="0"/>
                <a:cs typeface="Times New Roman" panose="02020603050405020304" pitchFamily="18" charset="0"/>
              </a:rPr>
              <a:t>күндіз </a:t>
            </a:r>
            <a:r>
              <a:rPr lang="kk-KZ" altLang="ru-RU" sz="1200" dirty="0" smtClean="0">
                <a:solidFill>
                  <a:prstClr val="black"/>
                </a:solidFill>
                <a:latin typeface="Times New Roman" panose="02020603050405020304" pitchFamily="18" charset="0"/>
                <a:cs typeface="Times New Roman" panose="02020603050405020304" pitchFamily="18" charset="0"/>
              </a:rPr>
              <a:t>22-24 </a:t>
            </a:r>
            <a:r>
              <a:rPr lang="kk-KZ" altLang="ru-RU" sz="1200" dirty="0">
                <a:solidFill>
                  <a:prstClr val="black"/>
                </a:solidFill>
                <a:latin typeface="Times New Roman" panose="02020603050405020304" pitchFamily="18" charset="0"/>
                <a:cs typeface="Times New Roman" panose="02020603050405020304" pitchFamily="18" charset="0"/>
              </a:rPr>
              <a:t>градус жылы</a:t>
            </a:r>
            <a:r>
              <a:rPr lang="kk-KZ" altLang="ru-RU" sz="1200" dirty="0" smtClean="0">
                <a:solidFill>
                  <a:prstClr val="black"/>
                </a:solidFill>
                <a:latin typeface="Times New Roman" panose="02020603050405020304" pitchFamily="18" charset="0"/>
                <a:cs typeface="Times New Roman" panose="02020603050405020304" pitchFamily="18" charset="0"/>
              </a:rPr>
              <a:t>.</a:t>
            </a:r>
          </a:p>
          <a:p>
            <a:pPr lvl="0" algn="just"/>
            <a:endParaRPr lang="kk-KZ" altLang="ru-RU" sz="1200"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қыркүйекке</a:t>
            </a:r>
            <a:r>
              <a:rPr lang="ru-RU" altLang="ru-RU" sz="1200" b="1" dirty="0">
                <a:solidFill>
                  <a:prstClr val="black"/>
                </a:solidFill>
                <a:latin typeface="Times New Roman" panose="02020603050405020304" pitchFamily="18" charset="0"/>
                <a:cs typeface="Times New Roman" panose="02020603050405020304" pitchFamily="18" charset="0"/>
              </a:rPr>
              <a:t> 2025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dirty="0">
                <a:solidFill>
                  <a:prstClr val="black"/>
                </a:solidFill>
                <a:latin typeface="Times New Roman" pitchFamily="18" charset="0"/>
                <a:cs typeface="Times New Roman" pitchFamily="18" charset="0"/>
              </a:rPr>
              <a:t>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2025 </a:t>
            </a:r>
            <a:r>
              <a:rPr lang="ru-RU" sz="1200" b="1" dirty="0">
                <a:solidFill>
                  <a:prstClr val="black"/>
                </a:solidFill>
                <a:latin typeface="Times New Roman" panose="02020603050405020304" pitchFamily="18" charset="0"/>
                <a:cs typeface="Times New Roman" panose="02020603050405020304" pitchFamily="18" charset="0"/>
              </a:rPr>
              <a:t>ж</a:t>
            </a:r>
            <a:r>
              <a:rPr lang="kk-KZ" sz="1200" b="1" dirty="0">
                <a:solidFill>
                  <a:prstClr val="black"/>
                </a:solidFill>
                <a:latin typeface="Times New Roman" panose="02020603050405020304" pitchFamily="18" charset="0"/>
                <a:cs typeface="Times New Roman" panose="02020603050405020304" pitchFamily="18" charset="0"/>
              </a:rPr>
              <a:t>. 10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alt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508686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27288</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4935</cp:revision>
  <cp:lastPrinted>2021-07-01T07:38:07Z</cp:lastPrinted>
  <dcterms:created xsi:type="dcterms:W3CDTF">2018-03-27T06:03:00Z</dcterms:created>
  <dcterms:modified xsi:type="dcterms:W3CDTF">2025-09-09T08:25:41Z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