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6943351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5528781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10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Солтүстік-шығыстан жел соғады, күші 7-12 м/с. Ауа температурасы түнде 13-15, күндіз 23-25 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10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a:t>
            </a:r>
            <a:r>
              <a:rPr lang="kk-KZ" sz="1200" dirty="0" smtClean="0">
                <a:latin typeface="Times New Roman"/>
                <a:ea typeface="Times New Roman"/>
              </a:rPr>
              <a:t>. С</a:t>
            </a:r>
            <a:r>
              <a:rPr lang="kk-KZ" sz="1200" kern="1400" dirty="0" smtClean="0">
                <a:latin typeface="Times New Roman"/>
                <a:ea typeface="Times New Roman"/>
              </a:rPr>
              <a:t>олтүстік-шығыстан 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11-13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smtClean="0">
                <a:solidFill>
                  <a:schemeClr val="tx1"/>
                </a:solidFill>
                <a:latin typeface="Times New Roman" panose="02020603050405020304" pitchFamily="18" charset="0"/>
                <a:cs typeface="Times New Roman" panose="02020603050405020304" pitchFamily="18" charset="0"/>
              </a:rPr>
              <a:t>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29713</TotalTime>
  <Words>570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4911</cp:revision>
  <cp:lastPrinted>2023-02-06T06:57:51Z</cp:lastPrinted>
  <dcterms:created xsi:type="dcterms:W3CDTF">2018-03-27T06:03:00Z</dcterms:created>
  <dcterms:modified xsi:type="dcterms:W3CDTF">2025-09-09T07:32:37Z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