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458237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күндіз жаңбыр, найзағай. Оңтүстіктен жел соғады, күші 7-12 м/с. Ауа температурасы түнде 9-11, күндіз 19-21 градус жылы</a:t>
            </a:r>
            <a:r>
              <a:rPr lang="kk-KZ" altLang="ru-RU" sz="1200" dirty="0" smtClean="0">
                <a:solidFill>
                  <a:prstClr val="black"/>
                </a:solidFill>
                <a:latin typeface="Times New Roman" panose="02020603050405020304" pitchFamily="18" charset="0"/>
                <a:cs typeface="Times New Roman" panose="02020603050405020304" pitchFamily="18" charset="0"/>
              </a:rPr>
              <a:t>.</a:t>
            </a:r>
          </a:p>
          <a:p>
            <a:pPr lvl="0" algn="just"/>
            <a:endParaRPr lang="kk-KZ" altLang="ru-RU" sz="1200" dirty="0">
              <a:solidFill>
                <a:prstClr val="black"/>
              </a:solidFill>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11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150" b="1" dirty="0">
                <a:solidFill>
                  <a:prstClr val="black"/>
                </a:solidFill>
                <a:latin typeface="Times New Roman" panose="02020603050405020304" pitchFamily="18" charset="0"/>
                <a:cs typeface="Times New Roman" panose="02020603050405020304" pitchFamily="18" charset="0"/>
              </a:rPr>
              <a:t> 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10 қыркүйек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11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150" dirty="0" err="1">
                <a:solidFill>
                  <a:prstClr val="black"/>
                </a:solidFill>
                <a:latin typeface="Times New Roman" panose="02020603050405020304" pitchFamily="18" charset="0"/>
                <a:cs typeface="Times New Roman" panose="02020603050405020304" pitchFamily="18" charset="0"/>
              </a:rPr>
              <a:t>Көшпелі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бұлтты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жаңбыр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найзағай</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жел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соғады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күші</a:t>
            </a:r>
            <a:r>
              <a:rPr lang="ru-RU" sz="1150" dirty="0">
                <a:solidFill>
                  <a:prstClr val="black"/>
                </a:solidFill>
                <a:latin typeface="Times New Roman" panose="02020603050405020304" pitchFamily="18" charset="0"/>
                <a:cs typeface="Times New Roman" panose="02020603050405020304" pitchFamily="18" charset="0"/>
              </a:rPr>
              <a:t> 9-14, </a:t>
            </a:r>
            <a:r>
              <a:rPr lang="ru-RU" sz="1150" dirty="0" err="1">
                <a:solidFill>
                  <a:prstClr val="black"/>
                </a:solidFill>
                <a:latin typeface="Times New Roman" panose="02020603050405020304" pitchFamily="18" charset="0"/>
                <a:cs typeface="Times New Roman" panose="02020603050405020304" pitchFamily="18" charset="0"/>
              </a:rPr>
              <a:t>екпіні</a:t>
            </a:r>
            <a:r>
              <a:rPr lang="ru-RU" sz="1150" dirty="0">
                <a:solidFill>
                  <a:prstClr val="black"/>
                </a:solidFill>
                <a:latin typeface="Times New Roman" panose="02020603050405020304" pitchFamily="18" charset="0"/>
                <a:cs typeface="Times New Roman" panose="02020603050405020304" pitchFamily="18" charset="0"/>
              </a:rPr>
              <a:t> 15-20 м/с. </a:t>
            </a:r>
            <a:r>
              <a:rPr lang="ru-RU" sz="1150" dirty="0" err="1">
                <a:solidFill>
                  <a:prstClr val="black"/>
                </a:solidFill>
                <a:latin typeface="Times New Roman" panose="02020603050405020304" pitchFamily="18" charset="0"/>
                <a:cs typeface="Times New Roman" panose="02020603050405020304" pitchFamily="18" charset="0"/>
              </a:rPr>
              <a:t>Ауа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температурасы</a:t>
            </a:r>
            <a:r>
              <a:rPr lang="ru-RU" sz="1150" dirty="0">
                <a:solidFill>
                  <a:prstClr val="black"/>
                </a:solidFill>
                <a:latin typeface="Times New Roman" panose="02020603050405020304" pitchFamily="18" charset="0"/>
                <a:cs typeface="Times New Roman" panose="02020603050405020304" pitchFamily="18" charset="0"/>
              </a:rPr>
              <a:t> 10-12 градус </a:t>
            </a:r>
            <a:r>
              <a:rPr lang="ru-RU" sz="1150" dirty="0" err="1">
                <a:solidFill>
                  <a:prstClr val="black"/>
                </a:solidFill>
                <a:latin typeface="Times New Roman" panose="02020603050405020304" pitchFamily="18" charset="0"/>
                <a:cs typeface="Times New Roman" panose="02020603050405020304" pitchFamily="18" charset="0"/>
              </a:rPr>
              <a:t>жылы</a:t>
            </a:r>
            <a:r>
              <a:rPr lang="ru-RU" sz="1150" dirty="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24984</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4902</cp:revision>
  <cp:lastPrinted>2021-07-01T03:56:27Z</cp:lastPrinted>
  <dcterms:created xsi:type="dcterms:W3CDTF">2018-03-27T06:03:00Z</dcterms:created>
  <dcterms:modified xsi:type="dcterms:W3CDTF">2025-09-09T08:24:37Z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