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036" y="1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85898357"/>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09288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10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09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10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күндіз жаңбыр, найзағай. Оңтүстіктен жел соғады, күші 7-12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9-11,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19-21</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градус жылы.</a:t>
            </a:r>
          </a:p>
          <a:p>
            <a:pPr algn="ctr"/>
            <a:r>
              <a:rPr lang="ru-RU" altLang="ru-RU" sz="1150" b="1" dirty="0">
                <a:latin typeface="Times New Roman" panose="02020603050405020304" pitchFamily="18" charset="0"/>
                <a:cs typeface="Times New Roman" panose="02020603050405020304" pitchFamily="18" charset="0"/>
              </a:rPr>
              <a:t>11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10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11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найзағай</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err="1" smtClean="0">
                <a:latin typeface="Times New Roman" panose="02020603050405020304" pitchFamily="18" charset="0"/>
                <a:cs typeface="Times New Roman" panose="02020603050405020304" pitchFamily="18" charset="0"/>
              </a:rPr>
              <a:t>екпіні</a:t>
            </a:r>
            <a:r>
              <a:rPr lang="ru-RU" sz="1150" dirty="0" smtClean="0">
                <a:latin typeface="Times New Roman" panose="02020603050405020304" pitchFamily="18" charset="0"/>
                <a:cs typeface="Times New Roman" panose="02020603050405020304" pitchFamily="18" charset="0"/>
              </a:rPr>
              <a:t> 15-20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10-12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a:solidFill>
                  <a:srgbClr val="FF0000"/>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2999115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0.846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Буланбаева Д.М./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26877</TotalTime>
  <Words>605</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4997</cp:revision>
  <cp:lastPrinted>2021-07-01T07:38:07Z</cp:lastPrinted>
  <dcterms:created xsi:type="dcterms:W3CDTF">2018-03-27T06:03:00Z</dcterms:created>
  <dcterms:modified xsi:type="dcterms:W3CDTF">2025-09-09T08:24:16Z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