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493058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 </a:t>
            </a:r>
            <a:r>
              <a:rPr lang="kk-KZ" sz="1200" smtClean="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солтүстік-батыстан соғады, күші 5-10 м/с.</a:t>
            </a:r>
            <a:r>
              <a:rPr lang="kk-KZ"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5-7</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15-17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1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9718539"/>
              </p:ext>
            </p:extLst>
          </p:nvPr>
        </p:nvGraphicFramePr>
        <p:xfrm>
          <a:off x="5018548" y="4144634"/>
          <a:ext cx="4691064" cy="163007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03371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18884</TotalTime>
  <Words>592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3495</cp:revision>
  <cp:lastPrinted>2021-07-01T03:56:27Z</cp:lastPrinted>
  <dcterms:created xsi:type="dcterms:W3CDTF">2018-03-27T06:03:00Z</dcterms:created>
  <dcterms:modified xsi:type="dcterms:W3CDTF">2025-09-09T07:25:38Z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