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7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70405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749992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21-23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10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itchFamily="18" charset="0"/>
                <a:cs typeface="Times New Roman" pitchFamily="18" charset="0"/>
              </a:rPr>
              <a:t>Тұман</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солтүстіктен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34477</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6707</cp:revision>
  <cp:lastPrinted>2021-07-01T03:56:27Z</cp:lastPrinted>
  <dcterms:created xsi:type="dcterms:W3CDTF">2018-03-27T06:03:00Z</dcterms:created>
  <dcterms:modified xsi:type="dcterms:W3CDTF">2025-09-09T06:57:20Z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