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471623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89364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кей уақыттарда жаңбыр, найзағай, күндіз бұршақ, дауыл күтіледі</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Түнде</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және</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таңертен</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тұман</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Оңтүстік-батыстан</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соғатын</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жел</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солтүстік-батысқа</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ауысады</a:t>
            </a:r>
            <a:r>
              <a:rPr lang="ru-RU"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a:t>
            </a:r>
            <a:r>
              <a:rPr lang="kk-KZ" sz="1300" dirty="0">
                <a:latin typeface="Times New Roman" panose="02020603050405020304" pitchFamily="18" charset="0"/>
                <a:ea typeface="Calibri" panose="020F0502020204030204" pitchFamily="34" charset="0"/>
              </a:rPr>
              <a:t> күндіз екпіні 15-20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10-12, күндіз     15-17 </a:t>
            </a:r>
            <a:r>
              <a:rPr lang="kk-KZ" sz="1300" dirty="0">
                <a:effectLst/>
                <a:latin typeface="Times New Roman" panose="02020603050405020304" pitchFamily="18" charset="0"/>
                <a:ea typeface="Calibri" panose="020F0502020204030204" pitchFamily="34" charset="0"/>
              </a:rPr>
              <a:t>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Солтүстік-батыс, солтүстік</a:t>
            </a:r>
            <a:r>
              <a:rPr lang="kk-KZ" sz="1300" dirty="0">
                <a:effectLst/>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15-20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8-10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94729088"/>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2195</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0.439</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Жолдыбай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19075</TotalTime>
  <Words>597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3704</cp:revision>
  <cp:lastPrinted>2021-07-01T07:38:07Z</cp:lastPrinted>
  <dcterms:created xsi:type="dcterms:W3CDTF">2018-03-27T06:03:00Z</dcterms:created>
  <dcterms:modified xsi:type="dcterms:W3CDTF">2025-09-09T08:48:51Z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