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036" y="1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13761264"/>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77547"/>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10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09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10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күндіз аздаған жаңбыр, найзағай. Батыстан, солтүстік-батыстан жел соғады, күші 7-12</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күндіз екпіні 15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10-12,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21-23 </a:t>
            </a:r>
            <a:r>
              <a:rPr lang="kk-KZ" altLang="ru-RU" sz="1200" dirty="0">
                <a:latin typeface="Times New Roman" panose="02020603050405020304" pitchFamily="18" charset="0"/>
                <a:cs typeface="Times New Roman" panose="02020603050405020304" pitchFamily="18" charset="0"/>
              </a:rPr>
              <a:t>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11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10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11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9-11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1171" y="3318113"/>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7943"/>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3549502"/>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25238</TotalTime>
  <Words>517</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4804</cp:revision>
  <cp:lastPrinted>2021-07-01T07:38:07Z</cp:lastPrinted>
  <dcterms:created xsi:type="dcterms:W3CDTF">2018-03-27T06:03:00Z</dcterms:created>
  <dcterms:modified xsi:type="dcterms:W3CDTF">2025-09-09T08:27:28Z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